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4"/>
  </p:notesMasterIdLst>
  <p:sldIdLst>
    <p:sldId id="256" r:id="rId2"/>
    <p:sldId id="277" r:id="rId3"/>
    <p:sldId id="257" r:id="rId4"/>
    <p:sldId id="258" r:id="rId5"/>
    <p:sldId id="259" r:id="rId6"/>
    <p:sldId id="260" r:id="rId7"/>
    <p:sldId id="264" r:id="rId8"/>
    <p:sldId id="265" r:id="rId9"/>
    <p:sldId id="266" r:id="rId10"/>
    <p:sldId id="267" r:id="rId11"/>
    <p:sldId id="268" r:id="rId12"/>
    <p:sldId id="261" r:id="rId13"/>
    <p:sldId id="269" r:id="rId14"/>
    <p:sldId id="270" r:id="rId15"/>
    <p:sldId id="262" r:id="rId16"/>
    <p:sldId id="271" r:id="rId17"/>
    <p:sldId id="263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F0165-A046-4D22-B0E1-3663A457AC9C}" type="datetimeFigureOut">
              <a:rPr lang="en-US" smtClean="0"/>
              <a:t>10/22/2009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7283DE-3581-4AF3-9E24-8A0DDF03EB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7283DE-3581-4AF3-9E24-8A0DDF03EBF9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A7A2-34CF-4107-A321-3978D51989C9}" type="datetimeFigureOut">
              <a:rPr lang="en-US" smtClean="0"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951E-F40C-429F-AE9D-3FF465CA9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A7A2-34CF-4107-A321-3978D51989C9}" type="datetimeFigureOut">
              <a:rPr lang="en-US" smtClean="0"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951E-F40C-429F-AE9D-3FF465CA9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A7A2-34CF-4107-A321-3978D51989C9}" type="datetimeFigureOut">
              <a:rPr lang="en-US" smtClean="0"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951E-F40C-429F-AE9D-3FF465CA9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A7A2-34CF-4107-A321-3978D51989C9}" type="datetimeFigureOut">
              <a:rPr lang="en-US" smtClean="0"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951E-F40C-429F-AE9D-3FF465CA9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A7A2-34CF-4107-A321-3978D51989C9}" type="datetimeFigureOut">
              <a:rPr lang="en-US" smtClean="0"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951E-F40C-429F-AE9D-3FF465CA9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A7A2-34CF-4107-A321-3978D51989C9}" type="datetimeFigureOut">
              <a:rPr lang="en-US" smtClean="0"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951E-F40C-429F-AE9D-3FF465CA9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A7A2-34CF-4107-A321-3978D51989C9}" type="datetimeFigureOut">
              <a:rPr lang="en-US" smtClean="0"/>
              <a:t>10/22/2009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951E-F40C-429F-AE9D-3FF465CA9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A7A2-34CF-4107-A321-3978D51989C9}" type="datetimeFigureOut">
              <a:rPr lang="en-US" smtClean="0"/>
              <a:t>10/22/2009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951E-F40C-429F-AE9D-3FF465CA9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A7A2-34CF-4107-A321-3978D51989C9}" type="datetimeFigureOut">
              <a:rPr lang="en-US" smtClean="0"/>
              <a:t>10/22/2009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951E-F40C-429F-AE9D-3FF465CA9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A7A2-34CF-4107-A321-3978D51989C9}" type="datetimeFigureOut">
              <a:rPr lang="en-US" smtClean="0"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951E-F40C-429F-AE9D-3FF465CA9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2A7A2-34CF-4107-A321-3978D51989C9}" type="datetimeFigureOut">
              <a:rPr lang="en-US" smtClean="0"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D951E-F40C-429F-AE9D-3FF465CA9E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2A7A2-34CF-4107-A321-3978D51989C9}" type="datetimeFigureOut">
              <a:rPr lang="en-US" smtClean="0"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D951E-F40C-429F-AE9D-3FF465CA9E8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Reviewing the Pythagorean Theorem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22,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Same-side interior and alternate interior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2248500"/>
            <a:ext cx="8229600" cy="322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17"/>
          <p:cNvSpPr/>
          <p:nvPr/>
        </p:nvSpPr>
        <p:spPr>
          <a:xfrm>
            <a:off x="1615814" y="925830"/>
            <a:ext cx="2047501" cy="42863"/>
          </a:xfrm>
          <a:custGeom>
            <a:avLst/>
            <a:gdLst/>
            <a:ahLst/>
            <a:cxnLst/>
            <a:rect l="0" t="0" r="0" b="0"/>
            <a:pathLst>
              <a:path w="2047501" h="42863">
                <a:moveTo>
                  <a:pt x="24390" y="42862"/>
                </a:moveTo>
                <a:lnTo>
                  <a:pt x="19840" y="42862"/>
                </a:lnTo>
                <a:lnTo>
                  <a:pt x="17546" y="41910"/>
                </a:lnTo>
                <a:lnTo>
                  <a:pt x="15065" y="40322"/>
                </a:lnTo>
                <a:lnTo>
                  <a:pt x="8790" y="35481"/>
                </a:lnTo>
                <a:lnTo>
                  <a:pt x="5392" y="34819"/>
                </a:lnTo>
                <a:lnTo>
                  <a:pt x="0" y="34394"/>
                </a:lnTo>
                <a:lnTo>
                  <a:pt x="3617" y="34320"/>
                </a:lnTo>
                <a:lnTo>
                  <a:pt x="5779" y="33358"/>
                </a:lnTo>
                <a:lnTo>
                  <a:pt x="8173" y="31763"/>
                </a:lnTo>
                <a:lnTo>
                  <a:pt x="10721" y="29748"/>
                </a:lnTo>
                <a:lnTo>
                  <a:pt x="13373" y="28404"/>
                </a:lnTo>
                <a:lnTo>
                  <a:pt x="16093" y="27508"/>
                </a:lnTo>
                <a:lnTo>
                  <a:pt x="22608" y="26513"/>
                </a:lnTo>
                <a:lnTo>
                  <a:pt x="61719" y="25748"/>
                </a:lnTo>
                <a:lnTo>
                  <a:pt x="69279" y="24785"/>
                </a:lnTo>
                <a:lnTo>
                  <a:pt x="77176" y="23191"/>
                </a:lnTo>
                <a:lnTo>
                  <a:pt x="85298" y="21175"/>
                </a:lnTo>
                <a:lnTo>
                  <a:pt x="93571" y="19832"/>
                </a:lnTo>
                <a:lnTo>
                  <a:pt x="101943" y="18936"/>
                </a:lnTo>
                <a:lnTo>
                  <a:pt x="129919" y="17675"/>
                </a:lnTo>
                <a:lnTo>
                  <a:pt x="151302" y="16428"/>
                </a:lnTo>
                <a:lnTo>
                  <a:pt x="162338" y="14762"/>
                </a:lnTo>
                <a:lnTo>
                  <a:pt x="173506" y="12699"/>
                </a:lnTo>
                <a:lnTo>
                  <a:pt x="184761" y="11323"/>
                </a:lnTo>
                <a:lnTo>
                  <a:pt x="196074" y="10406"/>
                </a:lnTo>
                <a:lnTo>
                  <a:pt x="217852" y="10340"/>
                </a:lnTo>
                <a:lnTo>
                  <a:pt x="227660" y="11655"/>
                </a:lnTo>
                <a:lnTo>
                  <a:pt x="237056" y="13485"/>
                </a:lnTo>
                <a:lnTo>
                  <a:pt x="247130" y="14705"/>
                </a:lnTo>
                <a:lnTo>
                  <a:pt x="257656" y="15518"/>
                </a:lnTo>
                <a:lnTo>
                  <a:pt x="279511" y="15469"/>
                </a:lnTo>
                <a:lnTo>
                  <a:pt x="290674" y="14123"/>
                </a:lnTo>
                <a:lnTo>
                  <a:pt x="301925" y="12272"/>
                </a:lnTo>
                <a:lnTo>
                  <a:pt x="313236" y="11039"/>
                </a:lnTo>
                <a:lnTo>
                  <a:pt x="324587" y="10217"/>
                </a:lnTo>
                <a:lnTo>
                  <a:pt x="370179" y="8897"/>
                </a:lnTo>
                <a:lnTo>
                  <a:pt x="438731" y="8601"/>
                </a:lnTo>
                <a:lnTo>
                  <a:pt x="451112" y="7638"/>
                </a:lnTo>
                <a:lnTo>
                  <a:pt x="464129" y="6045"/>
                </a:lnTo>
                <a:lnTo>
                  <a:pt x="477570" y="4030"/>
                </a:lnTo>
                <a:lnTo>
                  <a:pt x="490340" y="2686"/>
                </a:lnTo>
                <a:lnTo>
                  <a:pt x="502663" y="1791"/>
                </a:lnTo>
                <a:lnTo>
                  <a:pt x="540751" y="530"/>
                </a:lnTo>
                <a:lnTo>
                  <a:pt x="929380" y="0"/>
                </a:lnTo>
                <a:lnTo>
                  <a:pt x="943947" y="952"/>
                </a:lnTo>
                <a:lnTo>
                  <a:pt x="958421" y="2539"/>
                </a:lnTo>
                <a:lnTo>
                  <a:pt x="972832" y="4550"/>
                </a:lnTo>
                <a:lnTo>
                  <a:pt x="988155" y="5891"/>
                </a:lnTo>
                <a:lnTo>
                  <a:pt x="1004085" y="6785"/>
                </a:lnTo>
                <a:lnTo>
                  <a:pt x="1053810" y="8042"/>
                </a:lnTo>
                <a:lnTo>
                  <a:pt x="1086748" y="9289"/>
                </a:lnTo>
                <a:lnTo>
                  <a:pt x="1102199" y="10955"/>
                </a:lnTo>
                <a:lnTo>
                  <a:pt x="1117262" y="13018"/>
                </a:lnTo>
                <a:lnTo>
                  <a:pt x="1133019" y="14394"/>
                </a:lnTo>
                <a:lnTo>
                  <a:pt x="1149239" y="15311"/>
                </a:lnTo>
                <a:lnTo>
                  <a:pt x="1196831" y="16601"/>
                </a:lnTo>
                <a:lnTo>
                  <a:pt x="1227465" y="17856"/>
                </a:lnTo>
                <a:lnTo>
                  <a:pt x="1243635" y="19524"/>
                </a:lnTo>
                <a:lnTo>
                  <a:pt x="1260130" y="21588"/>
                </a:lnTo>
                <a:lnTo>
                  <a:pt x="1276842" y="22964"/>
                </a:lnTo>
                <a:lnTo>
                  <a:pt x="1293698" y="23882"/>
                </a:lnTo>
                <a:lnTo>
                  <a:pt x="1344727" y="25173"/>
                </a:lnTo>
                <a:lnTo>
                  <a:pt x="1378922" y="26428"/>
                </a:lnTo>
                <a:lnTo>
                  <a:pt x="1396041" y="28096"/>
                </a:lnTo>
                <a:lnTo>
                  <a:pt x="1413169" y="30160"/>
                </a:lnTo>
                <a:lnTo>
                  <a:pt x="1430303" y="31537"/>
                </a:lnTo>
                <a:lnTo>
                  <a:pt x="1447441" y="32454"/>
                </a:lnTo>
                <a:lnTo>
                  <a:pt x="1498865" y="33746"/>
                </a:lnTo>
                <a:lnTo>
                  <a:pt x="1567442" y="34182"/>
                </a:lnTo>
                <a:lnTo>
                  <a:pt x="1585539" y="33265"/>
                </a:lnTo>
                <a:lnTo>
                  <a:pt x="1604271" y="31702"/>
                </a:lnTo>
                <a:lnTo>
                  <a:pt x="1623427" y="29707"/>
                </a:lnTo>
                <a:lnTo>
                  <a:pt x="1641912" y="28377"/>
                </a:lnTo>
                <a:lnTo>
                  <a:pt x="1659951" y="27490"/>
                </a:lnTo>
                <a:lnTo>
                  <a:pt x="1712644" y="26242"/>
                </a:lnTo>
                <a:lnTo>
                  <a:pt x="1777097" y="25821"/>
                </a:lnTo>
                <a:lnTo>
                  <a:pt x="1791984" y="24834"/>
                </a:lnTo>
                <a:lnTo>
                  <a:pt x="1806672" y="23223"/>
                </a:lnTo>
                <a:lnTo>
                  <a:pt x="1821225" y="21197"/>
                </a:lnTo>
                <a:lnTo>
                  <a:pt x="1835690" y="19846"/>
                </a:lnTo>
                <a:lnTo>
                  <a:pt x="1850096" y="18946"/>
                </a:lnTo>
                <a:lnTo>
                  <a:pt x="1890585" y="17678"/>
                </a:lnTo>
                <a:lnTo>
                  <a:pt x="1914896" y="16429"/>
                </a:lnTo>
                <a:lnTo>
                  <a:pt x="1926712" y="14763"/>
                </a:lnTo>
                <a:lnTo>
                  <a:pt x="1938400" y="12699"/>
                </a:lnTo>
                <a:lnTo>
                  <a:pt x="1949049" y="11323"/>
                </a:lnTo>
                <a:lnTo>
                  <a:pt x="1959006" y="10406"/>
                </a:lnTo>
                <a:lnTo>
                  <a:pt x="1986673" y="9116"/>
                </a:lnTo>
                <a:lnTo>
                  <a:pt x="2003321" y="9766"/>
                </a:lnTo>
                <a:lnTo>
                  <a:pt x="2010427" y="11273"/>
                </a:lnTo>
                <a:lnTo>
                  <a:pt x="2017070" y="13230"/>
                </a:lnTo>
                <a:lnTo>
                  <a:pt x="2022451" y="14535"/>
                </a:lnTo>
                <a:lnTo>
                  <a:pt x="2026991" y="15405"/>
                </a:lnTo>
                <a:lnTo>
                  <a:pt x="2030970" y="15985"/>
                </a:lnTo>
                <a:lnTo>
                  <a:pt x="2034575" y="17324"/>
                </a:lnTo>
                <a:lnTo>
                  <a:pt x="2037931" y="19169"/>
                </a:lnTo>
                <a:lnTo>
                  <a:pt x="2047500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8"/>
          <p:cNvSpPr/>
          <p:nvPr/>
        </p:nvSpPr>
        <p:spPr>
          <a:xfrm>
            <a:off x="2866072" y="3086100"/>
            <a:ext cx="334329" cy="136807"/>
          </a:xfrm>
          <a:custGeom>
            <a:avLst/>
            <a:gdLst/>
            <a:ahLst/>
            <a:cxnLst/>
            <a:rect l="0" t="0" r="0" b="0"/>
            <a:pathLst>
              <a:path w="334329" h="136807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4551" y="8219"/>
                </a:lnTo>
                <a:lnTo>
                  <a:pt x="5891" y="9289"/>
                </a:lnTo>
                <a:lnTo>
                  <a:pt x="6785" y="10955"/>
                </a:lnTo>
                <a:lnTo>
                  <a:pt x="8219" y="15922"/>
                </a:lnTo>
                <a:lnTo>
                  <a:pt x="8416" y="19141"/>
                </a:lnTo>
                <a:lnTo>
                  <a:pt x="8468" y="21333"/>
                </a:lnTo>
                <a:lnTo>
                  <a:pt x="9455" y="22795"/>
                </a:lnTo>
                <a:lnTo>
                  <a:pt x="11066" y="23769"/>
                </a:lnTo>
                <a:lnTo>
                  <a:pt x="13092" y="24418"/>
                </a:lnTo>
                <a:lnTo>
                  <a:pt x="17884" y="27680"/>
                </a:lnTo>
                <a:lnTo>
                  <a:pt x="24170" y="32984"/>
                </a:lnTo>
                <a:lnTo>
                  <a:pt x="24686" y="34372"/>
                </a:lnTo>
                <a:lnTo>
                  <a:pt x="25259" y="38454"/>
                </a:lnTo>
                <a:lnTo>
                  <a:pt x="26364" y="40876"/>
                </a:lnTo>
                <a:lnTo>
                  <a:pt x="28054" y="43443"/>
                </a:lnTo>
                <a:lnTo>
                  <a:pt x="33058" y="49856"/>
                </a:lnTo>
                <a:lnTo>
                  <a:pt x="33742" y="53273"/>
                </a:lnTo>
                <a:lnTo>
                  <a:pt x="33925" y="55518"/>
                </a:lnTo>
                <a:lnTo>
                  <a:pt x="35952" y="57014"/>
                </a:lnTo>
                <a:lnTo>
                  <a:pt x="43284" y="58677"/>
                </a:lnTo>
                <a:lnTo>
                  <a:pt x="46001" y="60073"/>
                </a:lnTo>
                <a:lnTo>
                  <a:pt x="47812" y="61956"/>
                </a:lnTo>
                <a:lnTo>
                  <a:pt x="49020" y="64164"/>
                </a:lnTo>
                <a:lnTo>
                  <a:pt x="50777" y="65636"/>
                </a:lnTo>
                <a:lnTo>
                  <a:pt x="52901" y="66617"/>
                </a:lnTo>
                <a:lnTo>
                  <a:pt x="55270" y="67271"/>
                </a:lnTo>
                <a:lnTo>
                  <a:pt x="60442" y="70538"/>
                </a:lnTo>
                <a:lnTo>
                  <a:pt x="63155" y="72743"/>
                </a:lnTo>
                <a:lnTo>
                  <a:pt x="65916" y="74213"/>
                </a:lnTo>
                <a:lnTo>
                  <a:pt x="71523" y="75846"/>
                </a:lnTo>
                <a:lnTo>
                  <a:pt x="73400" y="77234"/>
                </a:lnTo>
                <a:lnTo>
                  <a:pt x="74651" y="79112"/>
                </a:lnTo>
                <a:lnTo>
                  <a:pt x="75485" y="81316"/>
                </a:lnTo>
                <a:lnTo>
                  <a:pt x="76993" y="82785"/>
                </a:lnTo>
                <a:lnTo>
                  <a:pt x="78951" y="83765"/>
                </a:lnTo>
                <a:lnTo>
                  <a:pt x="81209" y="84418"/>
                </a:lnTo>
                <a:lnTo>
                  <a:pt x="82714" y="85806"/>
                </a:lnTo>
                <a:lnTo>
                  <a:pt x="83718" y="87684"/>
                </a:lnTo>
                <a:lnTo>
                  <a:pt x="84387" y="89888"/>
                </a:lnTo>
                <a:lnTo>
                  <a:pt x="85785" y="92310"/>
                </a:lnTo>
                <a:lnTo>
                  <a:pt x="87670" y="94878"/>
                </a:lnTo>
                <a:lnTo>
                  <a:pt x="89879" y="97542"/>
                </a:lnTo>
                <a:lnTo>
                  <a:pt x="92304" y="99318"/>
                </a:lnTo>
                <a:lnTo>
                  <a:pt x="100269" y="102770"/>
                </a:lnTo>
                <a:lnTo>
                  <a:pt x="105841" y="106953"/>
                </a:lnTo>
                <a:lnTo>
                  <a:pt x="108661" y="108449"/>
                </a:lnTo>
                <a:lnTo>
                  <a:pt x="118332" y="111048"/>
                </a:lnTo>
                <a:lnTo>
                  <a:pt x="121807" y="113807"/>
                </a:lnTo>
                <a:lnTo>
                  <a:pt x="124067" y="115876"/>
                </a:lnTo>
                <a:lnTo>
                  <a:pt x="126526" y="117256"/>
                </a:lnTo>
                <a:lnTo>
                  <a:pt x="135571" y="119651"/>
                </a:lnTo>
                <a:lnTo>
                  <a:pt x="138994" y="122393"/>
                </a:lnTo>
                <a:lnTo>
                  <a:pt x="141240" y="124458"/>
                </a:lnTo>
                <a:lnTo>
                  <a:pt x="143690" y="125834"/>
                </a:lnTo>
                <a:lnTo>
                  <a:pt x="148952" y="127363"/>
                </a:lnTo>
                <a:lnTo>
                  <a:pt x="159139" y="128345"/>
                </a:lnTo>
                <a:lnTo>
                  <a:pt x="167219" y="128540"/>
                </a:lnTo>
                <a:lnTo>
                  <a:pt x="171487" y="128555"/>
                </a:lnTo>
                <a:lnTo>
                  <a:pt x="174332" y="129518"/>
                </a:lnTo>
                <a:lnTo>
                  <a:pt x="176229" y="131113"/>
                </a:lnTo>
                <a:lnTo>
                  <a:pt x="177493" y="133128"/>
                </a:lnTo>
                <a:lnTo>
                  <a:pt x="180241" y="134472"/>
                </a:lnTo>
                <a:lnTo>
                  <a:pt x="188375" y="135965"/>
                </a:lnTo>
                <a:lnTo>
                  <a:pt x="195800" y="136629"/>
                </a:lnTo>
                <a:lnTo>
                  <a:pt x="199113" y="136806"/>
                </a:lnTo>
                <a:lnTo>
                  <a:pt x="201322" y="135971"/>
                </a:lnTo>
                <a:lnTo>
                  <a:pt x="202795" y="134462"/>
                </a:lnTo>
                <a:lnTo>
                  <a:pt x="203776" y="132504"/>
                </a:lnTo>
                <a:lnTo>
                  <a:pt x="205383" y="131198"/>
                </a:lnTo>
                <a:lnTo>
                  <a:pt x="207407" y="130328"/>
                </a:lnTo>
                <a:lnTo>
                  <a:pt x="212196" y="129361"/>
                </a:lnTo>
                <a:lnTo>
                  <a:pt x="221199" y="128816"/>
                </a:lnTo>
                <a:lnTo>
                  <a:pt x="246565" y="128596"/>
                </a:lnTo>
                <a:lnTo>
                  <a:pt x="284920" y="128587"/>
                </a:lnTo>
                <a:lnTo>
                  <a:pt x="287102" y="127635"/>
                </a:lnTo>
                <a:lnTo>
                  <a:pt x="288556" y="126047"/>
                </a:lnTo>
                <a:lnTo>
                  <a:pt x="289526" y="124036"/>
                </a:lnTo>
                <a:lnTo>
                  <a:pt x="291125" y="122695"/>
                </a:lnTo>
                <a:lnTo>
                  <a:pt x="293143" y="121802"/>
                </a:lnTo>
                <a:lnTo>
                  <a:pt x="298676" y="120368"/>
                </a:lnTo>
                <a:lnTo>
                  <a:pt x="306612" y="120084"/>
                </a:lnTo>
                <a:lnTo>
                  <a:pt x="321265" y="120017"/>
                </a:lnTo>
                <a:lnTo>
                  <a:pt x="322762" y="119064"/>
                </a:lnTo>
                <a:lnTo>
                  <a:pt x="323759" y="117476"/>
                </a:lnTo>
                <a:lnTo>
                  <a:pt x="325361" y="112634"/>
                </a:lnTo>
                <a:lnTo>
                  <a:pt x="326445" y="112237"/>
                </a:lnTo>
                <a:lnTo>
                  <a:pt x="334323" y="111442"/>
                </a:lnTo>
                <a:lnTo>
                  <a:pt x="334328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9"/>
          <p:cNvSpPr/>
          <p:nvPr/>
        </p:nvSpPr>
        <p:spPr>
          <a:xfrm>
            <a:off x="3466147" y="3617595"/>
            <a:ext cx="145733" cy="240031"/>
          </a:xfrm>
          <a:custGeom>
            <a:avLst/>
            <a:gdLst/>
            <a:ahLst/>
            <a:cxnLst/>
            <a:rect l="0" t="0" r="0" b="0"/>
            <a:pathLst>
              <a:path w="145733" h="240031">
                <a:moveTo>
                  <a:pt x="17145" y="240030"/>
                </a:moveTo>
                <a:lnTo>
                  <a:pt x="17145" y="235479"/>
                </a:lnTo>
                <a:lnTo>
                  <a:pt x="16193" y="234138"/>
                </a:lnTo>
                <a:lnTo>
                  <a:pt x="14605" y="233244"/>
                </a:lnTo>
                <a:lnTo>
                  <a:pt x="9764" y="231810"/>
                </a:lnTo>
                <a:lnTo>
                  <a:pt x="9367" y="230740"/>
                </a:lnTo>
                <a:lnTo>
                  <a:pt x="8808" y="224683"/>
                </a:lnTo>
                <a:lnTo>
                  <a:pt x="8677" y="219556"/>
                </a:lnTo>
                <a:lnTo>
                  <a:pt x="7690" y="216856"/>
                </a:lnTo>
                <a:lnTo>
                  <a:pt x="4053" y="211315"/>
                </a:lnTo>
                <a:lnTo>
                  <a:pt x="1801" y="205678"/>
                </a:lnTo>
                <a:lnTo>
                  <a:pt x="801" y="199997"/>
                </a:lnTo>
                <a:lnTo>
                  <a:pt x="356" y="194297"/>
                </a:lnTo>
                <a:lnTo>
                  <a:pt x="158" y="188589"/>
                </a:lnTo>
                <a:lnTo>
                  <a:pt x="31" y="177164"/>
                </a:lnTo>
                <a:lnTo>
                  <a:pt x="0" y="117157"/>
                </a:lnTo>
                <a:lnTo>
                  <a:pt x="953" y="114300"/>
                </a:lnTo>
                <a:lnTo>
                  <a:pt x="4551" y="108584"/>
                </a:lnTo>
                <a:lnTo>
                  <a:pt x="6785" y="102870"/>
                </a:lnTo>
                <a:lnTo>
                  <a:pt x="7381" y="100012"/>
                </a:lnTo>
                <a:lnTo>
                  <a:pt x="10583" y="94297"/>
                </a:lnTo>
                <a:lnTo>
                  <a:pt x="12770" y="91439"/>
                </a:lnTo>
                <a:lnTo>
                  <a:pt x="15200" y="85725"/>
                </a:lnTo>
                <a:lnTo>
                  <a:pt x="16281" y="80010"/>
                </a:lnTo>
                <a:lnTo>
                  <a:pt x="16761" y="74295"/>
                </a:lnTo>
                <a:lnTo>
                  <a:pt x="17841" y="71437"/>
                </a:lnTo>
                <a:lnTo>
                  <a:pt x="21582" y="65722"/>
                </a:lnTo>
                <a:lnTo>
                  <a:pt x="25853" y="60184"/>
                </a:lnTo>
                <a:lnTo>
                  <a:pt x="29905" y="55958"/>
                </a:lnTo>
                <a:lnTo>
                  <a:pt x="46946" y="38782"/>
                </a:lnTo>
                <a:lnTo>
                  <a:pt x="48443" y="36332"/>
                </a:lnTo>
                <a:lnTo>
                  <a:pt x="50105" y="31070"/>
                </a:lnTo>
                <a:lnTo>
                  <a:pt x="51501" y="29286"/>
                </a:lnTo>
                <a:lnTo>
                  <a:pt x="53384" y="28096"/>
                </a:lnTo>
                <a:lnTo>
                  <a:pt x="55592" y="27303"/>
                </a:lnTo>
                <a:lnTo>
                  <a:pt x="58016" y="26775"/>
                </a:lnTo>
                <a:lnTo>
                  <a:pt x="60585" y="26422"/>
                </a:lnTo>
                <a:lnTo>
                  <a:pt x="63250" y="26187"/>
                </a:lnTo>
                <a:lnTo>
                  <a:pt x="65979" y="25078"/>
                </a:lnTo>
                <a:lnTo>
                  <a:pt x="68751" y="23386"/>
                </a:lnTo>
                <a:lnTo>
                  <a:pt x="75493" y="18378"/>
                </a:lnTo>
                <a:lnTo>
                  <a:pt x="78955" y="15153"/>
                </a:lnTo>
                <a:lnTo>
                  <a:pt x="81212" y="12959"/>
                </a:lnTo>
                <a:lnTo>
                  <a:pt x="83669" y="11497"/>
                </a:lnTo>
                <a:lnTo>
                  <a:pt x="86259" y="10522"/>
                </a:lnTo>
                <a:lnTo>
                  <a:pt x="92709" y="8958"/>
                </a:lnTo>
                <a:lnTo>
                  <a:pt x="96132" y="6203"/>
                </a:lnTo>
                <a:lnTo>
                  <a:pt x="98378" y="4135"/>
                </a:lnTo>
                <a:lnTo>
                  <a:pt x="100828" y="2757"/>
                </a:lnTo>
                <a:lnTo>
                  <a:pt x="103414" y="1838"/>
                </a:lnTo>
                <a:lnTo>
                  <a:pt x="106090" y="1225"/>
                </a:lnTo>
                <a:lnTo>
                  <a:pt x="108827" y="817"/>
                </a:lnTo>
                <a:lnTo>
                  <a:pt x="111603" y="544"/>
                </a:lnTo>
                <a:lnTo>
                  <a:pt x="119523" y="31"/>
                </a:lnTo>
                <a:lnTo>
                  <a:pt x="145732" y="0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0"/>
          <p:cNvSpPr/>
          <p:nvPr/>
        </p:nvSpPr>
        <p:spPr>
          <a:xfrm>
            <a:off x="3603307" y="361759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1"/>
          <p:cNvSpPr/>
          <p:nvPr/>
        </p:nvSpPr>
        <p:spPr>
          <a:xfrm>
            <a:off x="3843337" y="3737610"/>
            <a:ext cx="231458" cy="102870"/>
          </a:xfrm>
          <a:custGeom>
            <a:avLst/>
            <a:gdLst/>
            <a:ahLst/>
            <a:cxnLst/>
            <a:rect l="0" t="0" r="0" b="0"/>
            <a:pathLst>
              <a:path w="231458" h="102870">
                <a:moveTo>
                  <a:pt x="0" y="17144"/>
                </a:moveTo>
                <a:lnTo>
                  <a:pt x="4551" y="17144"/>
                </a:lnTo>
                <a:lnTo>
                  <a:pt x="5892" y="16192"/>
                </a:lnTo>
                <a:lnTo>
                  <a:pt x="6785" y="14605"/>
                </a:lnTo>
                <a:lnTo>
                  <a:pt x="7381" y="12594"/>
                </a:lnTo>
                <a:lnTo>
                  <a:pt x="8730" y="11253"/>
                </a:lnTo>
                <a:lnTo>
                  <a:pt x="10583" y="10360"/>
                </a:lnTo>
                <a:lnTo>
                  <a:pt x="12770" y="9764"/>
                </a:lnTo>
                <a:lnTo>
                  <a:pt x="16134" y="9367"/>
                </a:lnTo>
                <a:lnTo>
                  <a:pt x="20281" y="9102"/>
                </a:lnTo>
                <a:lnTo>
                  <a:pt x="29016" y="8807"/>
                </a:lnTo>
                <a:lnTo>
                  <a:pt x="40851" y="8603"/>
                </a:lnTo>
                <a:lnTo>
                  <a:pt x="47048" y="6046"/>
                </a:lnTo>
                <a:lnTo>
                  <a:pt x="51368" y="4030"/>
                </a:lnTo>
                <a:lnTo>
                  <a:pt x="55201" y="2687"/>
                </a:lnTo>
                <a:lnTo>
                  <a:pt x="61998" y="1194"/>
                </a:lnTo>
                <a:lnTo>
                  <a:pt x="66097" y="796"/>
                </a:lnTo>
                <a:lnTo>
                  <a:pt x="70735" y="530"/>
                </a:lnTo>
                <a:lnTo>
                  <a:pt x="80015" y="235"/>
                </a:lnTo>
                <a:lnTo>
                  <a:pt x="91548" y="69"/>
                </a:lnTo>
                <a:lnTo>
                  <a:pt x="172722" y="0"/>
                </a:lnTo>
                <a:lnTo>
                  <a:pt x="176108" y="952"/>
                </a:lnTo>
                <a:lnTo>
                  <a:pt x="179318" y="2540"/>
                </a:lnTo>
                <a:lnTo>
                  <a:pt x="182411" y="4551"/>
                </a:lnTo>
                <a:lnTo>
                  <a:pt x="188386" y="6785"/>
                </a:lnTo>
                <a:lnTo>
                  <a:pt x="194217" y="7778"/>
                </a:lnTo>
                <a:lnTo>
                  <a:pt x="199984" y="8219"/>
                </a:lnTo>
                <a:lnTo>
                  <a:pt x="202855" y="9289"/>
                </a:lnTo>
                <a:lnTo>
                  <a:pt x="205722" y="10955"/>
                </a:lnTo>
                <a:lnTo>
                  <a:pt x="208585" y="13018"/>
                </a:lnTo>
                <a:lnTo>
                  <a:pt x="211447" y="15346"/>
                </a:lnTo>
                <a:lnTo>
                  <a:pt x="214307" y="17851"/>
                </a:lnTo>
                <a:lnTo>
                  <a:pt x="217167" y="20473"/>
                </a:lnTo>
                <a:lnTo>
                  <a:pt x="222883" y="25926"/>
                </a:lnTo>
                <a:lnTo>
                  <a:pt x="229764" y="32638"/>
                </a:lnTo>
                <a:lnTo>
                  <a:pt x="230328" y="34141"/>
                </a:lnTo>
                <a:lnTo>
                  <a:pt x="230705" y="36096"/>
                </a:lnTo>
                <a:lnTo>
                  <a:pt x="230956" y="38351"/>
                </a:lnTo>
                <a:lnTo>
                  <a:pt x="231123" y="40807"/>
                </a:lnTo>
                <a:lnTo>
                  <a:pt x="231235" y="43397"/>
                </a:lnTo>
                <a:lnTo>
                  <a:pt x="231413" y="49847"/>
                </a:lnTo>
                <a:lnTo>
                  <a:pt x="231457" y="80041"/>
                </a:lnTo>
                <a:lnTo>
                  <a:pt x="230505" y="81936"/>
                </a:lnTo>
                <a:lnTo>
                  <a:pt x="228917" y="83199"/>
                </a:lnTo>
                <a:lnTo>
                  <a:pt x="226906" y="84041"/>
                </a:lnTo>
                <a:lnTo>
                  <a:pt x="225566" y="85555"/>
                </a:lnTo>
                <a:lnTo>
                  <a:pt x="224672" y="87516"/>
                </a:lnTo>
                <a:lnTo>
                  <a:pt x="223238" y="92958"/>
                </a:lnTo>
                <a:lnTo>
                  <a:pt x="223120" y="94357"/>
                </a:lnTo>
                <a:lnTo>
                  <a:pt x="223042" y="96242"/>
                </a:lnTo>
                <a:lnTo>
                  <a:pt x="222989" y="98451"/>
                </a:lnTo>
                <a:lnTo>
                  <a:pt x="222002" y="99924"/>
                </a:lnTo>
                <a:lnTo>
                  <a:pt x="220392" y="100906"/>
                </a:lnTo>
                <a:lnTo>
                  <a:pt x="214313" y="1028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2"/>
          <p:cNvSpPr/>
          <p:nvPr/>
        </p:nvSpPr>
        <p:spPr>
          <a:xfrm>
            <a:off x="3791902" y="3626199"/>
            <a:ext cx="479946" cy="205709"/>
          </a:xfrm>
          <a:custGeom>
            <a:avLst/>
            <a:gdLst/>
            <a:ahLst/>
            <a:cxnLst/>
            <a:rect l="0" t="0" r="0" b="0"/>
            <a:pathLst>
              <a:path w="479946" h="205709">
                <a:moveTo>
                  <a:pt x="0" y="77121"/>
                </a:moveTo>
                <a:lnTo>
                  <a:pt x="0" y="69740"/>
                </a:lnTo>
                <a:lnTo>
                  <a:pt x="953" y="69343"/>
                </a:lnTo>
                <a:lnTo>
                  <a:pt x="7381" y="68653"/>
                </a:lnTo>
                <a:lnTo>
                  <a:pt x="15181" y="62677"/>
                </a:lnTo>
                <a:lnTo>
                  <a:pt x="23125" y="59824"/>
                </a:lnTo>
                <a:lnTo>
                  <a:pt x="28693" y="55781"/>
                </a:lnTo>
                <a:lnTo>
                  <a:pt x="36882" y="50809"/>
                </a:lnTo>
                <a:lnTo>
                  <a:pt x="45920" y="46376"/>
                </a:lnTo>
                <a:lnTo>
                  <a:pt x="57315" y="42928"/>
                </a:lnTo>
                <a:lnTo>
                  <a:pt x="67066" y="38747"/>
                </a:lnTo>
                <a:lnTo>
                  <a:pt x="77749" y="33713"/>
                </a:lnTo>
                <a:lnTo>
                  <a:pt x="87895" y="28301"/>
                </a:lnTo>
                <a:lnTo>
                  <a:pt x="95579" y="22720"/>
                </a:lnTo>
                <a:lnTo>
                  <a:pt x="99915" y="20851"/>
                </a:lnTo>
                <a:lnTo>
                  <a:pt x="109812" y="18775"/>
                </a:lnTo>
                <a:lnTo>
                  <a:pt x="120560" y="17852"/>
                </a:lnTo>
                <a:lnTo>
                  <a:pt x="126093" y="17606"/>
                </a:lnTo>
                <a:lnTo>
                  <a:pt x="137322" y="14792"/>
                </a:lnTo>
                <a:lnTo>
                  <a:pt x="148662" y="11319"/>
                </a:lnTo>
                <a:lnTo>
                  <a:pt x="160052" y="9775"/>
                </a:lnTo>
                <a:lnTo>
                  <a:pt x="174004" y="9089"/>
                </a:lnTo>
                <a:lnTo>
                  <a:pt x="188777" y="7832"/>
                </a:lnTo>
                <a:lnTo>
                  <a:pt x="201694" y="4098"/>
                </a:lnTo>
                <a:lnTo>
                  <a:pt x="213784" y="1804"/>
                </a:lnTo>
                <a:lnTo>
                  <a:pt x="226460" y="784"/>
                </a:lnTo>
                <a:lnTo>
                  <a:pt x="241619" y="331"/>
                </a:lnTo>
                <a:lnTo>
                  <a:pt x="262851" y="40"/>
                </a:lnTo>
                <a:lnTo>
                  <a:pt x="276843" y="0"/>
                </a:lnTo>
                <a:lnTo>
                  <a:pt x="290046" y="2522"/>
                </a:lnTo>
                <a:lnTo>
                  <a:pt x="301312" y="5866"/>
                </a:lnTo>
                <a:lnTo>
                  <a:pt x="313962" y="8701"/>
                </a:lnTo>
                <a:lnTo>
                  <a:pt x="324006" y="12739"/>
                </a:lnTo>
                <a:lnTo>
                  <a:pt x="334820" y="15169"/>
                </a:lnTo>
                <a:lnTo>
                  <a:pt x="345977" y="17202"/>
                </a:lnTo>
                <a:lnTo>
                  <a:pt x="357285" y="21280"/>
                </a:lnTo>
                <a:lnTo>
                  <a:pt x="368661" y="23728"/>
                </a:lnTo>
                <a:lnTo>
                  <a:pt x="374361" y="24380"/>
                </a:lnTo>
                <a:lnTo>
                  <a:pt x="383235" y="27646"/>
                </a:lnTo>
                <a:lnTo>
                  <a:pt x="390354" y="32272"/>
                </a:lnTo>
                <a:lnTo>
                  <a:pt x="396693" y="37502"/>
                </a:lnTo>
                <a:lnTo>
                  <a:pt x="402686" y="43003"/>
                </a:lnTo>
                <a:lnTo>
                  <a:pt x="409477" y="49575"/>
                </a:lnTo>
                <a:lnTo>
                  <a:pt x="430278" y="70224"/>
                </a:lnTo>
                <a:lnTo>
                  <a:pt x="432584" y="73475"/>
                </a:lnTo>
                <a:lnTo>
                  <a:pt x="435148" y="79628"/>
                </a:lnTo>
                <a:lnTo>
                  <a:pt x="437736" y="81650"/>
                </a:lnTo>
                <a:lnTo>
                  <a:pt x="441367" y="82997"/>
                </a:lnTo>
                <a:lnTo>
                  <a:pt x="445692" y="83896"/>
                </a:lnTo>
                <a:lnTo>
                  <a:pt x="449528" y="86400"/>
                </a:lnTo>
                <a:lnTo>
                  <a:pt x="453038" y="89974"/>
                </a:lnTo>
                <a:lnTo>
                  <a:pt x="456330" y="94263"/>
                </a:lnTo>
                <a:lnTo>
                  <a:pt x="458525" y="98073"/>
                </a:lnTo>
                <a:lnTo>
                  <a:pt x="459989" y="101567"/>
                </a:lnTo>
                <a:lnTo>
                  <a:pt x="460964" y="104848"/>
                </a:lnTo>
                <a:lnTo>
                  <a:pt x="464588" y="111034"/>
                </a:lnTo>
                <a:lnTo>
                  <a:pt x="466888" y="114017"/>
                </a:lnTo>
                <a:lnTo>
                  <a:pt x="469443" y="119871"/>
                </a:lnTo>
                <a:lnTo>
                  <a:pt x="470125" y="122766"/>
                </a:lnTo>
                <a:lnTo>
                  <a:pt x="473422" y="128522"/>
                </a:lnTo>
                <a:lnTo>
                  <a:pt x="475635" y="131391"/>
                </a:lnTo>
                <a:lnTo>
                  <a:pt x="478093" y="137118"/>
                </a:lnTo>
                <a:lnTo>
                  <a:pt x="479186" y="142839"/>
                </a:lnTo>
                <a:lnTo>
                  <a:pt x="479672" y="148556"/>
                </a:lnTo>
                <a:lnTo>
                  <a:pt x="479887" y="154272"/>
                </a:lnTo>
                <a:lnTo>
                  <a:pt x="479945" y="157130"/>
                </a:lnTo>
                <a:lnTo>
                  <a:pt x="479031" y="159988"/>
                </a:lnTo>
                <a:lnTo>
                  <a:pt x="475475" y="165703"/>
                </a:lnTo>
                <a:lnTo>
                  <a:pt x="473260" y="171418"/>
                </a:lnTo>
                <a:lnTo>
                  <a:pt x="472276" y="177133"/>
                </a:lnTo>
                <a:lnTo>
                  <a:pt x="471838" y="182848"/>
                </a:lnTo>
                <a:lnTo>
                  <a:pt x="470769" y="184753"/>
                </a:lnTo>
                <a:lnTo>
                  <a:pt x="469103" y="186023"/>
                </a:lnTo>
                <a:lnTo>
                  <a:pt x="467041" y="186870"/>
                </a:lnTo>
                <a:lnTo>
                  <a:pt x="465665" y="188387"/>
                </a:lnTo>
                <a:lnTo>
                  <a:pt x="464749" y="190350"/>
                </a:lnTo>
                <a:lnTo>
                  <a:pt x="463277" y="195796"/>
                </a:lnTo>
                <a:lnTo>
                  <a:pt x="463022" y="201289"/>
                </a:lnTo>
                <a:lnTo>
                  <a:pt x="462924" y="205320"/>
                </a:lnTo>
                <a:lnTo>
                  <a:pt x="454343" y="2057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3"/>
          <p:cNvSpPr/>
          <p:nvPr/>
        </p:nvSpPr>
        <p:spPr>
          <a:xfrm>
            <a:off x="3303270" y="3034664"/>
            <a:ext cx="368618" cy="240031"/>
          </a:xfrm>
          <a:custGeom>
            <a:avLst/>
            <a:gdLst/>
            <a:ahLst/>
            <a:cxnLst/>
            <a:rect l="0" t="0" r="0" b="0"/>
            <a:pathLst>
              <a:path w="368618" h="240031">
                <a:moveTo>
                  <a:pt x="0" y="231458"/>
                </a:moveTo>
                <a:lnTo>
                  <a:pt x="4550" y="231458"/>
                </a:lnTo>
                <a:lnTo>
                  <a:pt x="6843" y="232411"/>
                </a:lnTo>
                <a:lnTo>
                  <a:pt x="14622" y="237350"/>
                </a:lnTo>
                <a:lnTo>
                  <a:pt x="20150" y="238839"/>
                </a:lnTo>
                <a:lnTo>
                  <a:pt x="31462" y="239795"/>
                </a:lnTo>
                <a:lnTo>
                  <a:pt x="40966" y="239961"/>
                </a:lnTo>
                <a:lnTo>
                  <a:pt x="83617" y="240030"/>
                </a:lnTo>
                <a:lnTo>
                  <a:pt x="94631" y="237490"/>
                </a:lnTo>
                <a:lnTo>
                  <a:pt x="105875" y="234139"/>
                </a:lnTo>
                <a:lnTo>
                  <a:pt x="117223" y="232650"/>
                </a:lnTo>
                <a:lnTo>
                  <a:pt x="128616" y="231988"/>
                </a:lnTo>
                <a:lnTo>
                  <a:pt x="134322" y="231811"/>
                </a:lnTo>
                <a:lnTo>
                  <a:pt x="139078" y="230741"/>
                </a:lnTo>
                <a:lnTo>
                  <a:pt x="146902" y="227012"/>
                </a:lnTo>
                <a:lnTo>
                  <a:pt x="156094" y="224719"/>
                </a:lnTo>
                <a:lnTo>
                  <a:pt x="166530" y="222748"/>
                </a:lnTo>
                <a:lnTo>
                  <a:pt x="177518" y="218697"/>
                </a:lnTo>
                <a:lnTo>
                  <a:pt x="188752" y="216261"/>
                </a:lnTo>
                <a:lnTo>
                  <a:pt x="200094" y="214227"/>
                </a:lnTo>
                <a:lnTo>
                  <a:pt x="211486" y="210147"/>
                </a:lnTo>
                <a:lnTo>
                  <a:pt x="220358" y="205159"/>
                </a:lnTo>
                <a:lnTo>
                  <a:pt x="228429" y="199767"/>
                </a:lnTo>
                <a:lnTo>
                  <a:pt x="238366" y="194196"/>
                </a:lnTo>
                <a:lnTo>
                  <a:pt x="254671" y="185704"/>
                </a:lnTo>
                <a:lnTo>
                  <a:pt x="271567" y="177156"/>
                </a:lnTo>
                <a:lnTo>
                  <a:pt x="280399" y="171446"/>
                </a:lnTo>
                <a:lnTo>
                  <a:pt x="288451" y="165734"/>
                </a:lnTo>
                <a:lnTo>
                  <a:pt x="298381" y="160020"/>
                </a:lnTo>
                <a:lnTo>
                  <a:pt x="302743" y="156210"/>
                </a:lnTo>
                <a:lnTo>
                  <a:pt x="306603" y="151765"/>
                </a:lnTo>
                <a:lnTo>
                  <a:pt x="310129" y="146897"/>
                </a:lnTo>
                <a:lnTo>
                  <a:pt x="313432" y="142699"/>
                </a:lnTo>
                <a:lnTo>
                  <a:pt x="319643" y="135495"/>
                </a:lnTo>
                <a:lnTo>
                  <a:pt x="328118" y="129118"/>
                </a:lnTo>
                <a:lnTo>
                  <a:pt x="337282" y="123108"/>
                </a:lnTo>
                <a:lnTo>
                  <a:pt x="344531" y="117263"/>
                </a:lnTo>
                <a:lnTo>
                  <a:pt x="346845" y="114370"/>
                </a:lnTo>
                <a:lnTo>
                  <a:pt x="348387" y="111490"/>
                </a:lnTo>
                <a:lnTo>
                  <a:pt x="351053" y="104796"/>
                </a:lnTo>
                <a:lnTo>
                  <a:pt x="355414" y="95471"/>
                </a:lnTo>
                <a:lnTo>
                  <a:pt x="356957" y="91270"/>
                </a:lnTo>
                <a:lnTo>
                  <a:pt x="358673" y="84063"/>
                </a:lnTo>
                <a:lnTo>
                  <a:pt x="361975" y="77684"/>
                </a:lnTo>
                <a:lnTo>
                  <a:pt x="364189" y="74649"/>
                </a:lnTo>
                <a:lnTo>
                  <a:pt x="366649" y="68738"/>
                </a:lnTo>
                <a:lnTo>
                  <a:pt x="367742" y="62936"/>
                </a:lnTo>
                <a:lnTo>
                  <a:pt x="368228" y="57182"/>
                </a:lnTo>
                <a:lnTo>
                  <a:pt x="368444" y="51449"/>
                </a:lnTo>
                <a:lnTo>
                  <a:pt x="368595" y="38103"/>
                </a:lnTo>
                <a:lnTo>
                  <a:pt x="368617" y="18734"/>
                </a:lnTo>
                <a:lnTo>
                  <a:pt x="366077" y="15312"/>
                </a:lnTo>
                <a:lnTo>
                  <a:pt x="360398" y="8968"/>
                </a:lnTo>
                <a:lnTo>
                  <a:pt x="360091" y="1840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4"/>
          <p:cNvSpPr/>
          <p:nvPr/>
        </p:nvSpPr>
        <p:spPr>
          <a:xfrm>
            <a:off x="3474720" y="3060487"/>
            <a:ext cx="385753" cy="299934"/>
          </a:xfrm>
          <a:custGeom>
            <a:avLst/>
            <a:gdLst/>
            <a:ahLst/>
            <a:cxnLst/>
            <a:rect l="0" t="0" r="0" b="0"/>
            <a:pathLst>
              <a:path w="385753" h="299934">
                <a:moveTo>
                  <a:pt x="0" y="299933"/>
                </a:moveTo>
                <a:lnTo>
                  <a:pt x="4938" y="299933"/>
                </a:lnTo>
                <a:lnTo>
                  <a:pt x="2830" y="299933"/>
                </a:lnTo>
                <a:lnTo>
                  <a:pt x="58853" y="299933"/>
                </a:lnTo>
                <a:lnTo>
                  <a:pt x="63047" y="298980"/>
                </a:lnTo>
                <a:lnTo>
                  <a:pt x="73502" y="294041"/>
                </a:lnTo>
                <a:lnTo>
                  <a:pt x="83584" y="291202"/>
                </a:lnTo>
                <a:lnTo>
                  <a:pt x="93029" y="287162"/>
                </a:lnTo>
                <a:lnTo>
                  <a:pt x="104504" y="284084"/>
                </a:lnTo>
                <a:lnTo>
                  <a:pt x="113438" y="280824"/>
                </a:lnTo>
                <a:lnTo>
                  <a:pt x="124712" y="276200"/>
                </a:lnTo>
                <a:lnTo>
                  <a:pt x="139247" y="270970"/>
                </a:lnTo>
                <a:lnTo>
                  <a:pt x="146171" y="268241"/>
                </a:lnTo>
                <a:lnTo>
                  <a:pt x="152693" y="265470"/>
                </a:lnTo>
                <a:lnTo>
                  <a:pt x="165018" y="259851"/>
                </a:lnTo>
                <a:lnTo>
                  <a:pt x="188453" y="248483"/>
                </a:lnTo>
                <a:lnTo>
                  <a:pt x="245742" y="219922"/>
                </a:lnTo>
                <a:lnTo>
                  <a:pt x="254634" y="214208"/>
                </a:lnTo>
                <a:lnTo>
                  <a:pt x="262713" y="208493"/>
                </a:lnTo>
                <a:lnTo>
                  <a:pt x="272653" y="202778"/>
                </a:lnTo>
                <a:lnTo>
                  <a:pt x="283421" y="194523"/>
                </a:lnTo>
                <a:lnTo>
                  <a:pt x="294557" y="185456"/>
                </a:lnTo>
                <a:lnTo>
                  <a:pt x="305856" y="178252"/>
                </a:lnTo>
                <a:lnTo>
                  <a:pt x="314688" y="171875"/>
                </a:lnTo>
                <a:lnTo>
                  <a:pt x="322741" y="165865"/>
                </a:lnTo>
                <a:lnTo>
                  <a:pt x="332670" y="160020"/>
                </a:lnTo>
                <a:lnTo>
                  <a:pt x="340893" y="151707"/>
                </a:lnTo>
                <a:lnTo>
                  <a:pt x="347723" y="142614"/>
                </a:lnTo>
                <a:lnTo>
                  <a:pt x="353933" y="135398"/>
                </a:lnTo>
                <a:lnTo>
                  <a:pt x="359869" y="129016"/>
                </a:lnTo>
                <a:lnTo>
                  <a:pt x="362784" y="125981"/>
                </a:lnTo>
                <a:lnTo>
                  <a:pt x="364729" y="122052"/>
                </a:lnTo>
                <a:lnTo>
                  <a:pt x="366025" y="117528"/>
                </a:lnTo>
                <a:lnTo>
                  <a:pt x="366889" y="112607"/>
                </a:lnTo>
                <a:lnTo>
                  <a:pt x="370389" y="104599"/>
                </a:lnTo>
                <a:lnTo>
                  <a:pt x="374167" y="97865"/>
                </a:lnTo>
                <a:lnTo>
                  <a:pt x="377246" y="88719"/>
                </a:lnTo>
                <a:lnTo>
                  <a:pt x="382816" y="79977"/>
                </a:lnTo>
                <a:lnTo>
                  <a:pt x="384453" y="74222"/>
                </a:lnTo>
                <a:lnTo>
                  <a:pt x="385180" y="65949"/>
                </a:lnTo>
                <a:lnTo>
                  <a:pt x="385504" y="56875"/>
                </a:lnTo>
                <a:lnTo>
                  <a:pt x="385686" y="46411"/>
                </a:lnTo>
                <a:lnTo>
                  <a:pt x="385752" y="31433"/>
                </a:lnTo>
                <a:lnTo>
                  <a:pt x="384803" y="29492"/>
                </a:lnTo>
                <a:lnTo>
                  <a:pt x="383218" y="28199"/>
                </a:lnTo>
                <a:lnTo>
                  <a:pt x="381208" y="27337"/>
                </a:lnTo>
                <a:lnTo>
                  <a:pt x="379868" y="25810"/>
                </a:lnTo>
                <a:lnTo>
                  <a:pt x="378976" y="23839"/>
                </a:lnTo>
                <a:lnTo>
                  <a:pt x="377542" y="18383"/>
                </a:lnTo>
                <a:lnTo>
                  <a:pt x="369161" y="9050"/>
                </a:lnTo>
                <a:lnTo>
                  <a:pt x="368979" y="8856"/>
                </a:lnTo>
                <a:lnTo>
                  <a:pt x="360407" y="8478"/>
                </a:lnTo>
                <a:lnTo>
                  <a:pt x="360152" y="3920"/>
                </a:lnTo>
                <a:lnTo>
                  <a:pt x="359163" y="2578"/>
                </a:lnTo>
                <a:lnTo>
                  <a:pt x="357552" y="1684"/>
                </a:lnTo>
                <a:lnTo>
                  <a:pt x="351828" y="0"/>
                </a:lnTo>
                <a:lnTo>
                  <a:pt x="351578" y="4477"/>
                </a:lnTo>
                <a:lnTo>
                  <a:pt x="352495" y="5807"/>
                </a:lnTo>
                <a:lnTo>
                  <a:pt x="354059" y="6694"/>
                </a:lnTo>
                <a:lnTo>
                  <a:pt x="360044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5"/>
          <p:cNvSpPr/>
          <p:nvPr/>
        </p:nvSpPr>
        <p:spPr>
          <a:xfrm>
            <a:off x="6175088" y="788701"/>
            <a:ext cx="1731096" cy="68550"/>
          </a:xfrm>
          <a:custGeom>
            <a:avLst/>
            <a:gdLst/>
            <a:ahLst/>
            <a:cxnLst/>
            <a:rect l="0" t="0" r="0" b="0"/>
            <a:pathLst>
              <a:path w="1731096" h="68550">
                <a:moveTo>
                  <a:pt x="8541" y="8541"/>
                </a:moveTo>
                <a:lnTo>
                  <a:pt x="0" y="0"/>
                </a:lnTo>
                <a:lnTo>
                  <a:pt x="4529" y="4529"/>
                </a:lnTo>
                <a:lnTo>
                  <a:pt x="6819" y="5866"/>
                </a:lnTo>
                <a:lnTo>
                  <a:pt x="11904" y="7352"/>
                </a:lnTo>
                <a:lnTo>
                  <a:pt x="46827" y="9473"/>
                </a:lnTo>
                <a:lnTo>
                  <a:pt x="52163" y="11067"/>
                </a:lnTo>
                <a:lnTo>
                  <a:pt x="57624" y="13083"/>
                </a:lnTo>
                <a:lnTo>
                  <a:pt x="63171" y="14426"/>
                </a:lnTo>
                <a:lnTo>
                  <a:pt x="81032" y="16317"/>
                </a:lnTo>
                <a:lnTo>
                  <a:pt x="130573" y="17067"/>
                </a:lnTo>
                <a:lnTo>
                  <a:pt x="241848" y="17113"/>
                </a:lnTo>
                <a:lnTo>
                  <a:pt x="254567" y="16160"/>
                </a:lnTo>
                <a:lnTo>
                  <a:pt x="267809" y="14573"/>
                </a:lnTo>
                <a:lnTo>
                  <a:pt x="281398" y="12562"/>
                </a:lnTo>
                <a:lnTo>
                  <a:pt x="295221" y="11222"/>
                </a:lnTo>
                <a:lnTo>
                  <a:pt x="336478" y="10288"/>
                </a:lnTo>
                <a:lnTo>
                  <a:pt x="349085" y="11611"/>
                </a:lnTo>
                <a:lnTo>
                  <a:pt x="361301" y="13445"/>
                </a:lnTo>
                <a:lnTo>
                  <a:pt x="387573" y="15483"/>
                </a:lnTo>
                <a:lnTo>
                  <a:pt x="431680" y="16630"/>
                </a:lnTo>
                <a:lnTo>
                  <a:pt x="737320" y="17113"/>
                </a:lnTo>
                <a:lnTo>
                  <a:pt x="754426" y="18066"/>
                </a:lnTo>
                <a:lnTo>
                  <a:pt x="771546" y="19653"/>
                </a:lnTo>
                <a:lnTo>
                  <a:pt x="788673" y="21664"/>
                </a:lnTo>
                <a:lnTo>
                  <a:pt x="805807" y="23005"/>
                </a:lnTo>
                <a:lnTo>
                  <a:pt x="857226" y="24892"/>
                </a:lnTo>
                <a:lnTo>
                  <a:pt x="977235" y="25639"/>
                </a:lnTo>
                <a:lnTo>
                  <a:pt x="1011525" y="26618"/>
                </a:lnTo>
                <a:lnTo>
                  <a:pt x="1028669" y="28212"/>
                </a:lnTo>
                <a:lnTo>
                  <a:pt x="1045814" y="30228"/>
                </a:lnTo>
                <a:lnTo>
                  <a:pt x="1062959" y="31571"/>
                </a:lnTo>
                <a:lnTo>
                  <a:pt x="1097249" y="33064"/>
                </a:lnTo>
                <a:lnTo>
                  <a:pt x="1114394" y="34415"/>
                </a:lnTo>
                <a:lnTo>
                  <a:pt x="1131539" y="36268"/>
                </a:lnTo>
                <a:lnTo>
                  <a:pt x="1148684" y="38455"/>
                </a:lnTo>
                <a:lnTo>
                  <a:pt x="1165829" y="39914"/>
                </a:lnTo>
                <a:lnTo>
                  <a:pt x="1217264" y="41967"/>
                </a:lnTo>
                <a:lnTo>
                  <a:pt x="1268699" y="43527"/>
                </a:lnTo>
                <a:lnTo>
                  <a:pt x="1285844" y="45200"/>
                </a:lnTo>
                <a:lnTo>
                  <a:pt x="1302989" y="47268"/>
                </a:lnTo>
                <a:lnTo>
                  <a:pt x="1320134" y="48647"/>
                </a:lnTo>
                <a:lnTo>
                  <a:pt x="1371569" y="50587"/>
                </a:lnTo>
                <a:lnTo>
                  <a:pt x="1452743" y="51296"/>
                </a:lnTo>
                <a:lnTo>
                  <a:pt x="1467595" y="52284"/>
                </a:lnTo>
                <a:lnTo>
                  <a:pt x="1482259" y="53896"/>
                </a:lnTo>
                <a:lnTo>
                  <a:pt x="1496797" y="55923"/>
                </a:lnTo>
                <a:lnTo>
                  <a:pt x="1511252" y="57274"/>
                </a:lnTo>
                <a:lnTo>
                  <a:pt x="1553397" y="59175"/>
                </a:lnTo>
                <a:lnTo>
                  <a:pt x="1590438" y="60691"/>
                </a:lnTo>
                <a:lnTo>
                  <a:pt x="1602255" y="62358"/>
                </a:lnTo>
                <a:lnTo>
                  <a:pt x="1613942" y="64421"/>
                </a:lnTo>
                <a:lnTo>
                  <a:pt x="1624591" y="65797"/>
                </a:lnTo>
                <a:lnTo>
                  <a:pt x="1653231" y="67733"/>
                </a:lnTo>
                <a:lnTo>
                  <a:pt x="1706511" y="68517"/>
                </a:lnTo>
                <a:lnTo>
                  <a:pt x="1731095" y="68548"/>
                </a:lnTo>
                <a:lnTo>
                  <a:pt x="1697324" y="685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6"/>
          <p:cNvSpPr/>
          <p:nvPr/>
        </p:nvSpPr>
        <p:spPr>
          <a:xfrm>
            <a:off x="2591752" y="3240405"/>
            <a:ext cx="248603" cy="111443"/>
          </a:xfrm>
          <a:custGeom>
            <a:avLst/>
            <a:gdLst/>
            <a:ahLst/>
            <a:cxnLst/>
            <a:rect l="0" t="0" r="0" b="0"/>
            <a:pathLst>
              <a:path w="248603" h="111443">
                <a:moveTo>
                  <a:pt x="0" y="111442"/>
                </a:moveTo>
                <a:lnTo>
                  <a:pt x="13123" y="111442"/>
                </a:lnTo>
                <a:lnTo>
                  <a:pt x="15416" y="110490"/>
                </a:lnTo>
                <a:lnTo>
                  <a:pt x="17897" y="108902"/>
                </a:lnTo>
                <a:lnTo>
                  <a:pt x="20504" y="106891"/>
                </a:lnTo>
                <a:lnTo>
                  <a:pt x="23194" y="105551"/>
                </a:lnTo>
                <a:lnTo>
                  <a:pt x="28724" y="104061"/>
                </a:lnTo>
                <a:lnTo>
                  <a:pt x="34356" y="103399"/>
                </a:lnTo>
                <a:lnTo>
                  <a:pt x="37191" y="103223"/>
                </a:lnTo>
                <a:lnTo>
                  <a:pt x="40034" y="102152"/>
                </a:lnTo>
                <a:lnTo>
                  <a:pt x="42882" y="100487"/>
                </a:lnTo>
                <a:lnTo>
                  <a:pt x="45733" y="98424"/>
                </a:lnTo>
                <a:lnTo>
                  <a:pt x="48586" y="96095"/>
                </a:lnTo>
                <a:lnTo>
                  <a:pt x="51441" y="93591"/>
                </a:lnTo>
                <a:lnTo>
                  <a:pt x="54296" y="90969"/>
                </a:lnTo>
                <a:lnTo>
                  <a:pt x="57152" y="89221"/>
                </a:lnTo>
                <a:lnTo>
                  <a:pt x="62866" y="87279"/>
                </a:lnTo>
                <a:lnTo>
                  <a:pt x="68580" y="83875"/>
                </a:lnTo>
                <a:lnTo>
                  <a:pt x="71438" y="81634"/>
                </a:lnTo>
                <a:lnTo>
                  <a:pt x="74295" y="79188"/>
                </a:lnTo>
                <a:lnTo>
                  <a:pt x="77153" y="76604"/>
                </a:lnTo>
                <a:lnTo>
                  <a:pt x="80010" y="73929"/>
                </a:lnTo>
                <a:lnTo>
                  <a:pt x="83820" y="71194"/>
                </a:lnTo>
                <a:lnTo>
                  <a:pt x="88265" y="68417"/>
                </a:lnTo>
                <a:lnTo>
                  <a:pt x="93133" y="65614"/>
                </a:lnTo>
                <a:lnTo>
                  <a:pt x="97331" y="62792"/>
                </a:lnTo>
                <a:lnTo>
                  <a:pt x="101083" y="59959"/>
                </a:lnTo>
                <a:lnTo>
                  <a:pt x="104536" y="57118"/>
                </a:lnTo>
                <a:lnTo>
                  <a:pt x="108743" y="54271"/>
                </a:lnTo>
                <a:lnTo>
                  <a:pt x="113453" y="51420"/>
                </a:lnTo>
                <a:lnTo>
                  <a:pt x="118498" y="48567"/>
                </a:lnTo>
                <a:lnTo>
                  <a:pt x="123766" y="46666"/>
                </a:lnTo>
                <a:lnTo>
                  <a:pt x="129183" y="45398"/>
                </a:lnTo>
                <a:lnTo>
                  <a:pt x="134700" y="44553"/>
                </a:lnTo>
                <a:lnTo>
                  <a:pt x="140282" y="43037"/>
                </a:lnTo>
                <a:lnTo>
                  <a:pt x="145909" y="41073"/>
                </a:lnTo>
                <a:lnTo>
                  <a:pt x="151565" y="38812"/>
                </a:lnTo>
                <a:lnTo>
                  <a:pt x="156288" y="36352"/>
                </a:lnTo>
                <a:lnTo>
                  <a:pt x="160390" y="33760"/>
                </a:lnTo>
                <a:lnTo>
                  <a:pt x="164076" y="31079"/>
                </a:lnTo>
                <a:lnTo>
                  <a:pt x="168439" y="28339"/>
                </a:lnTo>
                <a:lnTo>
                  <a:pt x="173253" y="25560"/>
                </a:lnTo>
                <a:lnTo>
                  <a:pt x="178367" y="22755"/>
                </a:lnTo>
                <a:lnTo>
                  <a:pt x="182729" y="19932"/>
                </a:lnTo>
                <a:lnTo>
                  <a:pt x="186589" y="17098"/>
                </a:lnTo>
                <a:lnTo>
                  <a:pt x="190115" y="14256"/>
                </a:lnTo>
                <a:lnTo>
                  <a:pt x="196573" y="11098"/>
                </a:lnTo>
                <a:lnTo>
                  <a:pt x="203571" y="9695"/>
                </a:lnTo>
                <a:lnTo>
                  <a:pt x="208104" y="9321"/>
                </a:lnTo>
                <a:lnTo>
                  <a:pt x="213031" y="9071"/>
                </a:lnTo>
                <a:lnTo>
                  <a:pt x="216316" y="7952"/>
                </a:lnTo>
                <a:lnTo>
                  <a:pt x="218506" y="6254"/>
                </a:lnTo>
                <a:lnTo>
                  <a:pt x="219965" y="4169"/>
                </a:lnTo>
                <a:lnTo>
                  <a:pt x="221891" y="2779"/>
                </a:lnTo>
                <a:lnTo>
                  <a:pt x="229286" y="549"/>
                </a:lnTo>
                <a:lnTo>
                  <a:pt x="230010" y="365"/>
                </a:lnTo>
                <a:lnTo>
                  <a:pt x="235579" y="108"/>
                </a:lnTo>
                <a:lnTo>
                  <a:pt x="248510" y="0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7"/>
          <p:cNvSpPr/>
          <p:nvPr/>
        </p:nvSpPr>
        <p:spPr>
          <a:xfrm>
            <a:off x="2703226" y="3197542"/>
            <a:ext cx="231417" cy="137161"/>
          </a:xfrm>
          <a:custGeom>
            <a:avLst/>
            <a:gdLst/>
            <a:ahLst/>
            <a:cxnLst/>
            <a:rect l="0" t="0" r="0" b="0"/>
            <a:pathLst>
              <a:path w="231417" h="137161">
                <a:moveTo>
                  <a:pt x="8541" y="0"/>
                </a:moveTo>
                <a:lnTo>
                  <a:pt x="0" y="0"/>
                </a:lnTo>
                <a:lnTo>
                  <a:pt x="7352" y="7381"/>
                </a:lnTo>
                <a:lnTo>
                  <a:pt x="10552" y="8043"/>
                </a:lnTo>
                <a:lnTo>
                  <a:pt x="12740" y="8220"/>
                </a:lnTo>
                <a:lnTo>
                  <a:pt x="15150" y="9290"/>
                </a:lnTo>
                <a:lnTo>
                  <a:pt x="20368" y="13019"/>
                </a:lnTo>
                <a:lnTo>
                  <a:pt x="24111" y="15923"/>
                </a:lnTo>
                <a:lnTo>
                  <a:pt x="27526" y="16602"/>
                </a:lnTo>
                <a:lnTo>
                  <a:pt x="32219" y="16904"/>
                </a:lnTo>
                <a:lnTo>
                  <a:pt x="37479" y="17038"/>
                </a:lnTo>
                <a:lnTo>
                  <a:pt x="71062" y="17142"/>
                </a:lnTo>
                <a:lnTo>
                  <a:pt x="74987" y="18096"/>
                </a:lnTo>
                <a:lnTo>
                  <a:pt x="79508" y="19684"/>
                </a:lnTo>
                <a:lnTo>
                  <a:pt x="84428" y="21695"/>
                </a:lnTo>
                <a:lnTo>
                  <a:pt x="88660" y="23036"/>
                </a:lnTo>
                <a:lnTo>
                  <a:pt x="92433" y="23930"/>
                </a:lnTo>
                <a:lnTo>
                  <a:pt x="99166" y="24923"/>
                </a:lnTo>
                <a:lnTo>
                  <a:pt x="105334" y="25364"/>
                </a:lnTo>
                <a:lnTo>
                  <a:pt x="113790" y="25561"/>
                </a:lnTo>
                <a:lnTo>
                  <a:pt x="147005" y="25708"/>
                </a:lnTo>
                <a:lnTo>
                  <a:pt x="151332" y="26664"/>
                </a:lnTo>
                <a:lnTo>
                  <a:pt x="156123" y="28254"/>
                </a:lnTo>
                <a:lnTo>
                  <a:pt x="161221" y="30266"/>
                </a:lnTo>
                <a:lnTo>
                  <a:pt x="165573" y="31607"/>
                </a:lnTo>
                <a:lnTo>
                  <a:pt x="169426" y="32501"/>
                </a:lnTo>
                <a:lnTo>
                  <a:pt x="176248" y="33495"/>
                </a:lnTo>
                <a:lnTo>
                  <a:pt x="182455" y="33937"/>
                </a:lnTo>
                <a:lnTo>
                  <a:pt x="185444" y="35007"/>
                </a:lnTo>
                <a:lnTo>
                  <a:pt x="191304" y="38736"/>
                </a:lnTo>
                <a:lnTo>
                  <a:pt x="197084" y="41029"/>
                </a:lnTo>
                <a:lnTo>
                  <a:pt x="202828" y="42048"/>
                </a:lnTo>
                <a:lnTo>
                  <a:pt x="208556" y="42500"/>
                </a:lnTo>
                <a:lnTo>
                  <a:pt x="213778" y="42831"/>
                </a:lnTo>
                <a:lnTo>
                  <a:pt x="216598" y="45388"/>
                </a:lnTo>
                <a:lnTo>
                  <a:pt x="221618" y="50241"/>
                </a:lnTo>
                <a:lnTo>
                  <a:pt x="224844" y="50904"/>
                </a:lnTo>
                <a:lnTo>
                  <a:pt x="231041" y="51404"/>
                </a:lnTo>
                <a:lnTo>
                  <a:pt x="231255" y="53961"/>
                </a:lnTo>
                <a:lnTo>
                  <a:pt x="231392" y="58813"/>
                </a:lnTo>
                <a:lnTo>
                  <a:pt x="231416" y="64205"/>
                </a:lnTo>
                <a:lnTo>
                  <a:pt x="230467" y="65663"/>
                </a:lnTo>
                <a:lnTo>
                  <a:pt x="228882" y="66635"/>
                </a:lnTo>
                <a:lnTo>
                  <a:pt x="226872" y="67283"/>
                </a:lnTo>
                <a:lnTo>
                  <a:pt x="222099" y="70544"/>
                </a:lnTo>
                <a:lnTo>
                  <a:pt x="219493" y="72747"/>
                </a:lnTo>
                <a:lnTo>
                  <a:pt x="217756" y="75168"/>
                </a:lnTo>
                <a:lnTo>
                  <a:pt x="216598" y="77734"/>
                </a:lnTo>
                <a:lnTo>
                  <a:pt x="215826" y="80398"/>
                </a:lnTo>
                <a:lnTo>
                  <a:pt x="214358" y="83126"/>
                </a:lnTo>
                <a:lnTo>
                  <a:pt x="212428" y="85897"/>
                </a:lnTo>
                <a:lnTo>
                  <a:pt x="210188" y="88698"/>
                </a:lnTo>
                <a:lnTo>
                  <a:pt x="207742" y="91516"/>
                </a:lnTo>
                <a:lnTo>
                  <a:pt x="205159" y="94348"/>
                </a:lnTo>
                <a:lnTo>
                  <a:pt x="202485" y="97189"/>
                </a:lnTo>
                <a:lnTo>
                  <a:pt x="200702" y="100035"/>
                </a:lnTo>
                <a:lnTo>
                  <a:pt x="199513" y="102885"/>
                </a:lnTo>
                <a:lnTo>
                  <a:pt x="198721" y="105738"/>
                </a:lnTo>
                <a:lnTo>
                  <a:pt x="198193" y="108592"/>
                </a:lnTo>
                <a:lnTo>
                  <a:pt x="197840" y="111447"/>
                </a:lnTo>
                <a:lnTo>
                  <a:pt x="197606" y="114303"/>
                </a:lnTo>
                <a:lnTo>
                  <a:pt x="196497" y="117159"/>
                </a:lnTo>
                <a:lnTo>
                  <a:pt x="194805" y="120016"/>
                </a:lnTo>
                <a:lnTo>
                  <a:pt x="192724" y="122873"/>
                </a:lnTo>
                <a:lnTo>
                  <a:pt x="191337" y="125731"/>
                </a:lnTo>
                <a:lnTo>
                  <a:pt x="190413" y="128588"/>
                </a:lnTo>
                <a:lnTo>
                  <a:pt x="189796" y="131445"/>
                </a:lnTo>
                <a:lnTo>
                  <a:pt x="188433" y="133350"/>
                </a:lnTo>
                <a:lnTo>
                  <a:pt x="186572" y="134620"/>
                </a:lnTo>
                <a:lnTo>
                  <a:pt x="180376" y="137011"/>
                </a:lnTo>
                <a:lnTo>
                  <a:pt x="173257" y="137140"/>
                </a:lnTo>
                <a:lnTo>
                  <a:pt x="171526" y="137159"/>
                </a:lnTo>
                <a:lnTo>
                  <a:pt x="179991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8"/>
          <p:cNvSpPr/>
          <p:nvPr/>
        </p:nvSpPr>
        <p:spPr>
          <a:xfrm>
            <a:off x="4314825" y="3343310"/>
            <a:ext cx="265748" cy="145698"/>
          </a:xfrm>
          <a:custGeom>
            <a:avLst/>
            <a:gdLst/>
            <a:ahLst/>
            <a:cxnLst/>
            <a:rect l="0" t="0" r="0" b="0"/>
            <a:pathLst>
              <a:path w="265748" h="145698">
                <a:moveTo>
                  <a:pt x="0" y="145697"/>
                </a:moveTo>
                <a:lnTo>
                  <a:pt x="4550" y="145697"/>
                </a:lnTo>
                <a:lnTo>
                  <a:pt x="5891" y="144744"/>
                </a:lnTo>
                <a:lnTo>
                  <a:pt x="6785" y="143157"/>
                </a:lnTo>
                <a:lnTo>
                  <a:pt x="7380" y="141146"/>
                </a:lnTo>
                <a:lnTo>
                  <a:pt x="8730" y="139806"/>
                </a:lnTo>
                <a:lnTo>
                  <a:pt x="10583" y="138912"/>
                </a:lnTo>
                <a:lnTo>
                  <a:pt x="12770" y="138316"/>
                </a:lnTo>
                <a:lnTo>
                  <a:pt x="17740" y="135114"/>
                </a:lnTo>
                <a:lnTo>
                  <a:pt x="20399" y="132927"/>
                </a:lnTo>
                <a:lnTo>
                  <a:pt x="23124" y="131468"/>
                </a:lnTo>
                <a:lnTo>
                  <a:pt x="28693" y="129848"/>
                </a:lnTo>
                <a:lnTo>
                  <a:pt x="31511" y="127511"/>
                </a:lnTo>
                <a:lnTo>
                  <a:pt x="34342" y="124048"/>
                </a:lnTo>
                <a:lnTo>
                  <a:pt x="37182" y="119834"/>
                </a:lnTo>
                <a:lnTo>
                  <a:pt x="40980" y="116073"/>
                </a:lnTo>
                <a:lnTo>
                  <a:pt x="45417" y="112613"/>
                </a:lnTo>
                <a:lnTo>
                  <a:pt x="50281" y="109353"/>
                </a:lnTo>
                <a:lnTo>
                  <a:pt x="55428" y="106228"/>
                </a:lnTo>
                <a:lnTo>
                  <a:pt x="60764" y="103192"/>
                </a:lnTo>
                <a:lnTo>
                  <a:pt x="66226" y="100215"/>
                </a:lnTo>
                <a:lnTo>
                  <a:pt x="71774" y="96326"/>
                </a:lnTo>
                <a:lnTo>
                  <a:pt x="77377" y="91828"/>
                </a:lnTo>
                <a:lnTo>
                  <a:pt x="83016" y="86924"/>
                </a:lnTo>
                <a:lnTo>
                  <a:pt x="88682" y="82703"/>
                </a:lnTo>
                <a:lnTo>
                  <a:pt x="94364" y="78936"/>
                </a:lnTo>
                <a:lnTo>
                  <a:pt x="100056" y="75472"/>
                </a:lnTo>
                <a:lnTo>
                  <a:pt x="114001" y="66543"/>
                </a:lnTo>
                <a:lnTo>
                  <a:pt x="121721" y="61496"/>
                </a:lnTo>
                <a:lnTo>
                  <a:pt x="128772" y="57178"/>
                </a:lnTo>
                <a:lnTo>
                  <a:pt x="135378" y="53347"/>
                </a:lnTo>
                <a:lnTo>
                  <a:pt x="141687" y="49840"/>
                </a:lnTo>
                <a:lnTo>
                  <a:pt x="148750" y="45597"/>
                </a:lnTo>
                <a:lnTo>
                  <a:pt x="164219" y="35803"/>
                </a:lnTo>
                <a:lnTo>
                  <a:pt x="171391" y="31477"/>
                </a:lnTo>
                <a:lnTo>
                  <a:pt x="178078" y="27640"/>
                </a:lnTo>
                <a:lnTo>
                  <a:pt x="190588" y="20838"/>
                </a:lnTo>
                <a:lnTo>
                  <a:pt x="202498" y="14639"/>
                </a:lnTo>
                <a:lnTo>
                  <a:pt x="208341" y="12605"/>
                </a:lnTo>
                <a:lnTo>
                  <a:pt x="214141" y="11249"/>
                </a:lnTo>
                <a:lnTo>
                  <a:pt x="219913" y="10345"/>
                </a:lnTo>
                <a:lnTo>
                  <a:pt x="224714" y="8790"/>
                </a:lnTo>
                <a:lnTo>
                  <a:pt x="232588" y="4522"/>
                </a:lnTo>
                <a:lnTo>
                  <a:pt x="239262" y="1990"/>
                </a:lnTo>
                <a:lnTo>
                  <a:pt x="245404" y="865"/>
                </a:lnTo>
                <a:lnTo>
                  <a:pt x="253263" y="232"/>
                </a:lnTo>
                <a:lnTo>
                  <a:pt x="261210" y="0"/>
                </a:lnTo>
                <a:lnTo>
                  <a:pt x="262723" y="941"/>
                </a:lnTo>
                <a:lnTo>
                  <a:pt x="263730" y="2520"/>
                </a:lnTo>
                <a:lnTo>
                  <a:pt x="264403" y="4526"/>
                </a:lnTo>
                <a:lnTo>
                  <a:pt x="263899" y="5863"/>
                </a:lnTo>
                <a:lnTo>
                  <a:pt x="262610" y="6754"/>
                </a:lnTo>
                <a:lnTo>
                  <a:pt x="260798" y="7349"/>
                </a:lnTo>
                <a:lnTo>
                  <a:pt x="260543" y="7745"/>
                </a:lnTo>
                <a:lnTo>
                  <a:pt x="261325" y="8009"/>
                </a:lnTo>
                <a:lnTo>
                  <a:pt x="265747" y="85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9"/>
          <p:cNvSpPr/>
          <p:nvPr/>
        </p:nvSpPr>
        <p:spPr>
          <a:xfrm>
            <a:off x="4306252" y="3377565"/>
            <a:ext cx="214314" cy="120015"/>
          </a:xfrm>
          <a:custGeom>
            <a:avLst/>
            <a:gdLst/>
            <a:ahLst/>
            <a:cxnLst/>
            <a:rect l="0" t="0" r="0" b="0"/>
            <a:pathLst>
              <a:path w="214314" h="120015">
                <a:moveTo>
                  <a:pt x="42863" y="0"/>
                </a:moveTo>
                <a:lnTo>
                  <a:pt x="26175" y="0"/>
                </a:lnTo>
                <a:lnTo>
                  <a:pt x="25921" y="2539"/>
                </a:lnTo>
                <a:lnTo>
                  <a:pt x="25758" y="7381"/>
                </a:lnTo>
                <a:lnTo>
                  <a:pt x="23196" y="10583"/>
                </a:lnTo>
                <a:lnTo>
                  <a:pt x="18341" y="15848"/>
                </a:lnTo>
                <a:lnTo>
                  <a:pt x="17676" y="19109"/>
                </a:lnTo>
                <a:lnTo>
                  <a:pt x="17249" y="24412"/>
                </a:lnTo>
                <a:lnTo>
                  <a:pt x="14652" y="27677"/>
                </a:lnTo>
                <a:lnTo>
                  <a:pt x="12625" y="29881"/>
                </a:lnTo>
                <a:lnTo>
                  <a:pt x="11274" y="32303"/>
                </a:lnTo>
                <a:lnTo>
                  <a:pt x="10374" y="34870"/>
                </a:lnTo>
                <a:lnTo>
                  <a:pt x="9773" y="37534"/>
                </a:lnTo>
                <a:lnTo>
                  <a:pt x="8421" y="40263"/>
                </a:lnTo>
                <a:lnTo>
                  <a:pt x="6566" y="43034"/>
                </a:lnTo>
                <a:lnTo>
                  <a:pt x="4377" y="45834"/>
                </a:lnTo>
                <a:lnTo>
                  <a:pt x="2919" y="48654"/>
                </a:lnTo>
                <a:lnTo>
                  <a:pt x="1945" y="51486"/>
                </a:lnTo>
                <a:lnTo>
                  <a:pt x="1297" y="54326"/>
                </a:lnTo>
                <a:lnTo>
                  <a:pt x="865" y="57172"/>
                </a:lnTo>
                <a:lnTo>
                  <a:pt x="576" y="60022"/>
                </a:lnTo>
                <a:lnTo>
                  <a:pt x="384" y="62874"/>
                </a:lnTo>
                <a:lnTo>
                  <a:pt x="256" y="65729"/>
                </a:lnTo>
                <a:lnTo>
                  <a:pt x="114" y="71440"/>
                </a:lnTo>
                <a:lnTo>
                  <a:pt x="0" y="101561"/>
                </a:lnTo>
                <a:lnTo>
                  <a:pt x="2540" y="104828"/>
                </a:lnTo>
                <a:lnTo>
                  <a:pt x="8219" y="111055"/>
                </a:lnTo>
                <a:lnTo>
                  <a:pt x="13019" y="115878"/>
                </a:lnTo>
                <a:lnTo>
                  <a:pt x="15347" y="117257"/>
                </a:lnTo>
                <a:lnTo>
                  <a:pt x="20473" y="118789"/>
                </a:lnTo>
                <a:lnTo>
                  <a:pt x="25927" y="119470"/>
                </a:lnTo>
                <a:lnTo>
                  <a:pt x="31526" y="119773"/>
                </a:lnTo>
                <a:lnTo>
                  <a:pt x="37189" y="119907"/>
                </a:lnTo>
                <a:lnTo>
                  <a:pt x="84208" y="120014"/>
                </a:lnTo>
                <a:lnTo>
                  <a:pt x="88524" y="119061"/>
                </a:lnTo>
                <a:lnTo>
                  <a:pt x="92353" y="117474"/>
                </a:lnTo>
                <a:lnTo>
                  <a:pt x="95859" y="115464"/>
                </a:lnTo>
                <a:lnTo>
                  <a:pt x="100101" y="114123"/>
                </a:lnTo>
                <a:lnTo>
                  <a:pt x="104834" y="113230"/>
                </a:lnTo>
                <a:lnTo>
                  <a:pt x="109894" y="112634"/>
                </a:lnTo>
                <a:lnTo>
                  <a:pt x="115173" y="112237"/>
                </a:lnTo>
                <a:lnTo>
                  <a:pt x="120597" y="111972"/>
                </a:lnTo>
                <a:lnTo>
                  <a:pt x="126118" y="111795"/>
                </a:lnTo>
                <a:lnTo>
                  <a:pt x="130751" y="110725"/>
                </a:lnTo>
                <a:lnTo>
                  <a:pt x="134792" y="109059"/>
                </a:lnTo>
                <a:lnTo>
                  <a:pt x="138439" y="106996"/>
                </a:lnTo>
                <a:lnTo>
                  <a:pt x="142775" y="105620"/>
                </a:lnTo>
                <a:lnTo>
                  <a:pt x="147571" y="104703"/>
                </a:lnTo>
                <a:lnTo>
                  <a:pt x="152673" y="104092"/>
                </a:lnTo>
                <a:lnTo>
                  <a:pt x="157027" y="103685"/>
                </a:lnTo>
                <a:lnTo>
                  <a:pt x="160883" y="103413"/>
                </a:lnTo>
                <a:lnTo>
                  <a:pt x="164405" y="103232"/>
                </a:lnTo>
                <a:lnTo>
                  <a:pt x="170859" y="103031"/>
                </a:lnTo>
                <a:lnTo>
                  <a:pt x="173913" y="102977"/>
                </a:lnTo>
                <a:lnTo>
                  <a:pt x="177855" y="101989"/>
                </a:lnTo>
                <a:lnTo>
                  <a:pt x="182387" y="100378"/>
                </a:lnTo>
                <a:lnTo>
                  <a:pt x="187314" y="98351"/>
                </a:lnTo>
                <a:lnTo>
                  <a:pt x="191551" y="97000"/>
                </a:lnTo>
                <a:lnTo>
                  <a:pt x="195328" y="96099"/>
                </a:lnTo>
                <a:lnTo>
                  <a:pt x="203683" y="94653"/>
                </a:lnTo>
                <a:lnTo>
                  <a:pt x="209682" y="94402"/>
                </a:lnTo>
                <a:lnTo>
                  <a:pt x="214313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0"/>
          <p:cNvSpPr/>
          <p:nvPr/>
        </p:nvSpPr>
        <p:spPr>
          <a:xfrm>
            <a:off x="5236964" y="1611639"/>
            <a:ext cx="294886" cy="342846"/>
          </a:xfrm>
          <a:custGeom>
            <a:avLst/>
            <a:gdLst/>
            <a:ahLst/>
            <a:cxnLst/>
            <a:rect l="0" t="0" r="0" b="0"/>
            <a:pathLst>
              <a:path w="294886" h="342846">
                <a:moveTo>
                  <a:pt x="192286" y="8563"/>
                </a:moveTo>
                <a:lnTo>
                  <a:pt x="192286" y="4012"/>
                </a:lnTo>
                <a:lnTo>
                  <a:pt x="190381" y="2672"/>
                </a:lnTo>
                <a:lnTo>
                  <a:pt x="183184" y="1182"/>
                </a:lnTo>
                <a:lnTo>
                  <a:pt x="175777" y="226"/>
                </a:lnTo>
                <a:lnTo>
                  <a:pt x="168768" y="60"/>
                </a:lnTo>
                <a:lnTo>
                  <a:pt x="155051" y="0"/>
                </a:lnTo>
                <a:lnTo>
                  <a:pt x="152223" y="949"/>
                </a:lnTo>
                <a:lnTo>
                  <a:pt x="146540" y="4544"/>
                </a:lnTo>
                <a:lnTo>
                  <a:pt x="128884" y="16474"/>
                </a:lnTo>
                <a:lnTo>
                  <a:pt x="122395" y="21457"/>
                </a:lnTo>
                <a:lnTo>
                  <a:pt x="116165" y="26684"/>
                </a:lnTo>
                <a:lnTo>
                  <a:pt x="110106" y="32074"/>
                </a:lnTo>
                <a:lnTo>
                  <a:pt x="104161" y="38524"/>
                </a:lnTo>
                <a:lnTo>
                  <a:pt x="98294" y="45682"/>
                </a:lnTo>
                <a:lnTo>
                  <a:pt x="92477" y="53312"/>
                </a:lnTo>
                <a:lnTo>
                  <a:pt x="86693" y="60303"/>
                </a:lnTo>
                <a:lnTo>
                  <a:pt x="80933" y="66869"/>
                </a:lnTo>
                <a:lnTo>
                  <a:pt x="75188" y="73151"/>
                </a:lnTo>
                <a:lnTo>
                  <a:pt x="61185" y="87751"/>
                </a:lnTo>
                <a:lnTo>
                  <a:pt x="33463" y="115857"/>
                </a:lnTo>
                <a:lnTo>
                  <a:pt x="28301" y="122002"/>
                </a:lnTo>
                <a:lnTo>
                  <a:pt x="23908" y="128004"/>
                </a:lnTo>
                <a:lnTo>
                  <a:pt x="20026" y="133911"/>
                </a:lnTo>
                <a:lnTo>
                  <a:pt x="16486" y="139753"/>
                </a:lnTo>
                <a:lnTo>
                  <a:pt x="13174" y="145553"/>
                </a:lnTo>
                <a:lnTo>
                  <a:pt x="6953" y="156125"/>
                </a:lnTo>
                <a:lnTo>
                  <a:pt x="1013" y="163999"/>
                </a:lnTo>
                <a:lnTo>
                  <a:pt x="0" y="166479"/>
                </a:lnTo>
                <a:lnTo>
                  <a:pt x="278" y="168133"/>
                </a:lnTo>
                <a:lnTo>
                  <a:pt x="7568" y="175338"/>
                </a:lnTo>
                <a:lnTo>
                  <a:pt x="10085" y="175944"/>
                </a:lnTo>
                <a:lnTo>
                  <a:pt x="12716" y="175395"/>
                </a:lnTo>
                <a:lnTo>
                  <a:pt x="15423" y="174077"/>
                </a:lnTo>
                <a:lnTo>
                  <a:pt x="23510" y="172612"/>
                </a:lnTo>
                <a:lnTo>
                  <a:pt x="28333" y="172222"/>
                </a:lnTo>
                <a:lnTo>
                  <a:pt x="33454" y="171009"/>
                </a:lnTo>
                <a:lnTo>
                  <a:pt x="38773" y="169248"/>
                </a:lnTo>
                <a:lnTo>
                  <a:pt x="44224" y="167121"/>
                </a:lnTo>
                <a:lnTo>
                  <a:pt x="50715" y="165704"/>
                </a:lnTo>
                <a:lnTo>
                  <a:pt x="57900" y="164758"/>
                </a:lnTo>
                <a:lnTo>
                  <a:pt x="65547" y="164128"/>
                </a:lnTo>
                <a:lnTo>
                  <a:pt x="73504" y="162756"/>
                </a:lnTo>
                <a:lnTo>
                  <a:pt x="81665" y="160888"/>
                </a:lnTo>
                <a:lnTo>
                  <a:pt x="89964" y="158691"/>
                </a:lnTo>
                <a:lnTo>
                  <a:pt x="99306" y="157226"/>
                </a:lnTo>
                <a:lnTo>
                  <a:pt x="109344" y="156249"/>
                </a:lnTo>
                <a:lnTo>
                  <a:pt x="119846" y="155598"/>
                </a:lnTo>
                <a:lnTo>
                  <a:pt x="141675" y="154874"/>
                </a:lnTo>
                <a:lnTo>
                  <a:pt x="152830" y="154681"/>
                </a:lnTo>
                <a:lnTo>
                  <a:pt x="163124" y="155505"/>
                </a:lnTo>
                <a:lnTo>
                  <a:pt x="172845" y="157007"/>
                </a:lnTo>
                <a:lnTo>
                  <a:pt x="182183" y="158961"/>
                </a:lnTo>
                <a:lnTo>
                  <a:pt x="191265" y="160263"/>
                </a:lnTo>
                <a:lnTo>
                  <a:pt x="200178" y="161131"/>
                </a:lnTo>
                <a:lnTo>
                  <a:pt x="208978" y="161710"/>
                </a:lnTo>
                <a:lnTo>
                  <a:pt x="217701" y="163049"/>
                </a:lnTo>
                <a:lnTo>
                  <a:pt x="226374" y="164894"/>
                </a:lnTo>
                <a:lnTo>
                  <a:pt x="235014" y="167076"/>
                </a:lnTo>
                <a:lnTo>
                  <a:pt x="242679" y="170436"/>
                </a:lnTo>
                <a:lnTo>
                  <a:pt x="249694" y="174581"/>
                </a:lnTo>
                <a:lnTo>
                  <a:pt x="256275" y="179249"/>
                </a:lnTo>
                <a:lnTo>
                  <a:pt x="261615" y="184266"/>
                </a:lnTo>
                <a:lnTo>
                  <a:pt x="270089" y="194921"/>
                </a:lnTo>
                <a:lnTo>
                  <a:pt x="274634" y="199477"/>
                </a:lnTo>
                <a:lnTo>
                  <a:pt x="279570" y="203466"/>
                </a:lnTo>
                <a:lnTo>
                  <a:pt x="284765" y="207079"/>
                </a:lnTo>
                <a:lnTo>
                  <a:pt x="288228" y="211392"/>
                </a:lnTo>
                <a:lnTo>
                  <a:pt x="290538" y="216172"/>
                </a:lnTo>
                <a:lnTo>
                  <a:pt x="293103" y="226564"/>
                </a:lnTo>
                <a:lnTo>
                  <a:pt x="293787" y="232002"/>
                </a:lnTo>
                <a:lnTo>
                  <a:pt x="294244" y="237532"/>
                </a:lnTo>
                <a:lnTo>
                  <a:pt x="294547" y="243124"/>
                </a:lnTo>
                <a:lnTo>
                  <a:pt x="294885" y="254417"/>
                </a:lnTo>
                <a:lnTo>
                  <a:pt x="294023" y="260096"/>
                </a:lnTo>
                <a:lnTo>
                  <a:pt x="292495" y="265787"/>
                </a:lnTo>
                <a:lnTo>
                  <a:pt x="290524" y="271485"/>
                </a:lnTo>
                <a:lnTo>
                  <a:pt x="288258" y="277190"/>
                </a:lnTo>
                <a:lnTo>
                  <a:pt x="285795" y="282897"/>
                </a:lnTo>
                <a:lnTo>
                  <a:pt x="280518" y="294319"/>
                </a:lnTo>
                <a:lnTo>
                  <a:pt x="274997" y="305746"/>
                </a:lnTo>
                <a:lnTo>
                  <a:pt x="269369" y="314634"/>
                </a:lnTo>
                <a:lnTo>
                  <a:pt x="260845" y="324993"/>
                </a:lnTo>
                <a:lnTo>
                  <a:pt x="257995" y="328102"/>
                </a:lnTo>
                <a:lnTo>
                  <a:pt x="249747" y="334095"/>
                </a:lnTo>
                <a:lnTo>
                  <a:pt x="240684" y="338982"/>
                </a:lnTo>
                <a:lnTo>
                  <a:pt x="233481" y="341153"/>
                </a:lnTo>
                <a:lnTo>
                  <a:pt x="227105" y="342118"/>
                </a:lnTo>
                <a:lnTo>
                  <a:pt x="220143" y="342547"/>
                </a:lnTo>
                <a:lnTo>
                  <a:pt x="206466" y="342789"/>
                </a:lnTo>
                <a:lnTo>
                  <a:pt x="199223" y="342845"/>
                </a:lnTo>
                <a:lnTo>
                  <a:pt x="195958" y="341908"/>
                </a:lnTo>
                <a:lnTo>
                  <a:pt x="189790" y="338326"/>
                </a:lnTo>
                <a:lnTo>
                  <a:pt x="181334" y="333559"/>
                </a:lnTo>
                <a:lnTo>
                  <a:pt x="172178" y="328266"/>
                </a:lnTo>
                <a:lnTo>
                  <a:pt x="164934" y="322738"/>
                </a:lnTo>
                <a:lnTo>
                  <a:pt x="158539" y="317107"/>
                </a:lnTo>
                <a:lnTo>
                  <a:pt x="155500" y="314271"/>
                </a:lnTo>
                <a:lnTo>
                  <a:pt x="153475" y="310476"/>
                </a:lnTo>
                <a:lnTo>
                  <a:pt x="151224" y="301179"/>
                </a:lnTo>
                <a:lnTo>
                  <a:pt x="150223" y="293237"/>
                </a:lnTo>
                <a:lnTo>
                  <a:pt x="149423" y="2828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1"/>
          <p:cNvSpPr/>
          <p:nvPr/>
        </p:nvSpPr>
        <p:spPr>
          <a:xfrm>
            <a:off x="5626462" y="1655684"/>
            <a:ext cx="891496" cy="286130"/>
          </a:xfrm>
          <a:custGeom>
            <a:avLst/>
            <a:gdLst/>
            <a:ahLst/>
            <a:cxnLst/>
            <a:rect l="0" t="0" r="0" b="0"/>
            <a:pathLst>
              <a:path w="891496" h="286130">
                <a:moveTo>
                  <a:pt x="102825" y="7380"/>
                </a:moveTo>
                <a:lnTo>
                  <a:pt x="102825" y="2830"/>
                </a:lnTo>
                <a:lnTo>
                  <a:pt x="101873" y="1489"/>
                </a:lnTo>
                <a:lnTo>
                  <a:pt x="100285" y="595"/>
                </a:lnTo>
                <a:lnTo>
                  <a:pt x="98275" y="0"/>
                </a:lnTo>
                <a:lnTo>
                  <a:pt x="96933" y="555"/>
                </a:lnTo>
                <a:lnTo>
                  <a:pt x="96040" y="1878"/>
                </a:lnTo>
                <a:lnTo>
                  <a:pt x="94606" y="6294"/>
                </a:lnTo>
                <a:lnTo>
                  <a:pt x="93536" y="6656"/>
                </a:lnTo>
                <a:lnTo>
                  <a:pt x="89806" y="7059"/>
                </a:lnTo>
                <a:lnTo>
                  <a:pt x="87478" y="8118"/>
                </a:lnTo>
                <a:lnTo>
                  <a:pt x="78699" y="15113"/>
                </a:lnTo>
                <a:lnTo>
                  <a:pt x="69560" y="23835"/>
                </a:lnTo>
                <a:lnTo>
                  <a:pt x="58255" y="34904"/>
                </a:lnTo>
                <a:lnTo>
                  <a:pt x="55014" y="40017"/>
                </a:lnTo>
                <a:lnTo>
                  <a:pt x="51901" y="46283"/>
                </a:lnTo>
                <a:lnTo>
                  <a:pt x="48873" y="53318"/>
                </a:lnTo>
                <a:lnTo>
                  <a:pt x="44949" y="59913"/>
                </a:lnTo>
                <a:lnTo>
                  <a:pt x="40429" y="66215"/>
                </a:lnTo>
                <a:lnTo>
                  <a:pt x="35510" y="72321"/>
                </a:lnTo>
                <a:lnTo>
                  <a:pt x="31278" y="79249"/>
                </a:lnTo>
                <a:lnTo>
                  <a:pt x="27505" y="86725"/>
                </a:lnTo>
                <a:lnTo>
                  <a:pt x="24037" y="94567"/>
                </a:lnTo>
                <a:lnTo>
                  <a:pt x="20772" y="102652"/>
                </a:lnTo>
                <a:lnTo>
                  <a:pt x="14605" y="119256"/>
                </a:lnTo>
                <a:lnTo>
                  <a:pt x="5777" y="144669"/>
                </a:lnTo>
                <a:lnTo>
                  <a:pt x="3837" y="153198"/>
                </a:lnTo>
                <a:lnTo>
                  <a:pt x="2543" y="161743"/>
                </a:lnTo>
                <a:lnTo>
                  <a:pt x="1680" y="170296"/>
                </a:lnTo>
                <a:lnTo>
                  <a:pt x="1105" y="177903"/>
                </a:lnTo>
                <a:lnTo>
                  <a:pt x="722" y="184880"/>
                </a:lnTo>
                <a:lnTo>
                  <a:pt x="466" y="191436"/>
                </a:lnTo>
                <a:lnTo>
                  <a:pt x="107" y="214316"/>
                </a:lnTo>
                <a:lnTo>
                  <a:pt x="0" y="234641"/>
                </a:lnTo>
                <a:lnTo>
                  <a:pt x="937" y="241755"/>
                </a:lnTo>
                <a:lnTo>
                  <a:pt x="2515" y="249355"/>
                </a:lnTo>
                <a:lnTo>
                  <a:pt x="4519" y="257280"/>
                </a:lnTo>
                <a:lnTo>
                  <a:pt x="6808" y="263515"/>
                </a:lnTo>
                <a:lnTo>
                  <a:pt x="9286" y="268624"/>
                </a:lnTo>
                <a:lnTo>
                  <a:pt x="11891" y="272983"/>
                </a:lnTo>
                <a:lnTo>
                  <a:pt x="14580" y="275889"/>
                </a:lnTo>
                <a:lnTo>
                  <a:pt x="17325" y="277826"/>
                </a:lnTo>
                <a:lnTo>
                  <a:pt x="33125" y="285486"/>
                </a:lnTo>
                <a:lnTo>
                  <a:pt x="37308" y="286129"/>
                </a:lnTo>
                <a:lnTo>
                  <a:pt x="41050" y="285606"/>
                </a:lnTo>
                <a:lnTo>
                  <a:pt x="44497" y="284304"/>
                </a:lnTo>
                <a:lnTo>
                  <a:pt x="50866" y="280318"/>
                </a:lnTo>
                <a:lnTo>
                  <a:pt x="59807" y="272718"/>
                </a:lnTo>
                <a:lnTo>
                  <a:pt x="62717" y="269997"/>
                </a:lnTo>
                <a:lnTo>
                  <a:pt x="68489" y="261894"/>
                </a:lnTo>
                <a:lnTo>
                  <a:pt x="71362" y="257066"/>
                </a:lnTo>
                <a:lnTo>
                  <a:pt x="79634" y="244082"/>
                </a:lnTo>
                <a:lnTo>
                  <a:pt x="84507" y="236619"/>
                </a:lnTo>
                <a:lnTo>
                  <a:pt x="88708" y="228786"/>
                </a:lnTo>
                <a:lnTo>
                  <a:pt x="92461" y="220707"/>
                </a:lnTo>
                <a:lnTo>
                  <a:pt x="95916" y="212463"/>
                </a:lnTo>
                <a:lnTo>
                  <a:pt x="102294" y="198223"/>
                </a:lnTo>
                <a:lnTo>
                  <a:pt x="105329" y="191759"/>
                </a:lnTo>
                <a:lnTo>
                  <a:pt x="108304" y="183640"/>
                </a:lnTo>
                <a:lnTo>
                  <a:pt x="111240" y="174417"/>
                </a:lnTo>
                <a:lnTo>
                  <a:pt x="117043" y="154961"/>
                </a:lnTo>
                <a:lnTo>
                  <a:pt x="128529" y="119188"/>
                </a:lnTo>
                <a:lnTo>
                  <a:pt x="131391" y="110494"/>
                </a:lnTo>
                <a:lnTo>
                  <a:pt x="133299" y="102793"/>
                </a:lnTo>
                <a:lnTo>
                  <a:pt x="134571" y="95754"/>
                </a:lnTo>
                <a:lnTo>
                  <a:pt x="135419" y="89156"/>
                </a:lnTo>
                <a:lnTo>
                  <a:pt x="135984" y="82853"/>
                </a:lnTo>
                <a:lnTo>
                  <a:pt x="136362" y="76745"/>
                </a:lnTo>
                <a:lnTo>
                  <a:pt x="136780" y="64879"/>
                </a:lnTo>
                <a:lnTo>
                  <a:pt x="136966" y="53256"/>
                </a:lnTo>
                <a:lnTo>
                  <a:pt x="136063" y="48442"/>
                </a:lnTo>
                <a:lnTo>
                  <a:pt x="132520" y="40552"/>
                </a:lnTo>
                <a:lnTo>
                  <a:pt x="127771" y="33871"/>
                </a:lnTo>
                <a:lnTo>
                  <a:pt x="125170" y="30756"/>
                </a:lnTo>
                <a:lnTo>
                  <a:pt x="123437" y="27727"/>
                </a:lnTo>
                <a:lnTo>
                  <a:pt x="120998" y="19865"/>
                </a:lnTo>
                <a:lnTo>
                  <a:pt x="120105" y="16468"/>
                </a:lnTo>
                <a:lnTo>
                  <a:pt x="119988" y="25346"/>
                </a:lnTo>
                <a:lnTo>
                  <a:pt x="119974" y="36118"/>
                </a:lnTo>
                <a:lnTo>
                  <a:pt x="122512" y="44283"/>
                </a:lnTo>
                <a:lnTo>
                  <a:pt x="124522" y="49127"/>
                </a:lnTo>
                <a:lnTo>
                  <a:pt x="126815" y="54261"/>
                </a:lnTo>
                <a:lnTo>
                  <a:pt x="131902" y="65047"/>
                </a:lnTo>
                <a:lnTo>
                  <a:pt x="133640" y="71542"/>
                </a:lnTo>
                <a:lnTo>
                  <a:pt x="134798" y="78730"/>
                </a:lnTo>
                <a:lnTo>
                  <a:pt x="135570" y="86379"/>
                </a:lnTo>
                <a:lnTo>
                  <a:pt x="136085" y="94336"/>
                </a:lnTo>
                <a:lnTo>
                  <a:pt x="136428" y="102498"/>
                </a:lnTo>
                <a:lnTo>
                  <a:pt x="136657" y="110798"/>
                </a:lnTo>
                <a:lnTo>
                  <a:pt x="137762" y="119188"/>
                </a:lnTo>
                <a:lnTo>
                  <a:pt x="139452" y="127639"/>
                </a:lnTo>
                <a:lnTo>
                  <a:pt x="141530" y="136130"/>
                </a:lnTo>
                <a:lnTo>
                  <a:pt x="142916" y="144649"/>
                </a:lnTo>
                <a:lnTo>
                  <a:pt x="143840" y="153185"/>
                </a:lnTo>
                <a:lnTo>
                  <a:pt x="144456" y="161734"/>
                </a:lnTo>
                <a:lnTo>
                  <a:pt x="145819" y="170290"/>
                </a:lnTo>
                <a:lnTo>
                  <a:pt x="147680" y="178852"/>
                </a:lnTo>
                <a:lnTo>
                  <a:pt x="149873" y="187417"/>
                </a:lnTo>
                <a:lnTo>
                  <a:pt x="152288" y="195033"/>
                </a:lnTo>
                <a:lnTo>
                  <a:pt x="154850" y="202015"/>
                </a:lnTo>
                <a:lnTo>
                  <a:pt x="157511" y="208574"/>
                </a:lnTo>
                <a:lnTo>
                  <a:pt x="160237" y="214852"/>
                </a:lnTo>
                <a:lnTo>
                  <a:pt x="165806" y="226908"/>
                </a:lnTo>
                <a:lnTo>
                  <a:pt x="168625" y="231837"/>
                </a:lnTo>
                <a:lnTo>
                  <a:pt x="174297" y="239854"/>
                </a:lnTo>
                <a:lnTo>
                  <a:pt x="179993" y="246592"/>
                </a:lnTo>
                <a:lnTo>
                  <a:pt x="182845" y="249722"/>
                </a:lnTo>
                <a:lnTo>
                  <a:pt x="185699" y="251809"/>
                </a:lnTo>
                <a:lnTo>
                  <a:pt x="191410" y="254128"/>
                </a:lnTo>
                <a:lnTo>
                  <a:pt x="199981" y="255433"/>
                </a:lnTo>
                <a:lnTo>
                  <a:pt x="202838" y="253712"/>
                </a:lnTo>
                <a:lnTo>
                  <a:pt x="208553" y="246718"/>
                </a:lnTo>
                <a:lnTo>
                  <a:pt x="216808" y="239801"/>
                </a:lnTo>
                <a:lnTo>
                  <a:pt x="221676" y="236622"/>
                </a:lnTo>
                <a:lnTo>
                  <a:pt x="225874" y="231646"/>
                </a:lnTo>
                <a:lnTo>
                  <a:pt x="229625" y="225471"/>
                </a:lnTo>
                <a:lnTo>
                  <a:pt x="233078" y="218496"/>
                </a:lnTo>
                <a:lnTo>
                  <a:pt x="236334" y="210990"/>
                </a:lnTo>
                <a:lnTo>
                  <a:pt x="239455" y="203127"/>
                </a:lnTo>
                <a:lnTo>
                  <a:pt x="242489" y="195028"/>
                </a:lnTo>
                <a:lnTo>
                  <a:pt x="246417" y="186772"/>
                </a:lnTo>
                <a:lnTo>
                  <a:pt x="250941" y="178410"/>
                </a:lnTo>
                <a:lnTo>
                  <a:pt x="255861" y="169978"/>
                </a:lnTo>
                <a:lnTo>
                  <a:pt x="260094" y="161499"/>
                </a:lnTo>
                <a:lnTo>
                  <a:pt x="263869" y="152988"/>
                </a:lnTo>
                <a:lnTo>
                  <a:pt x="267337" y="144458"/>
                </a:lnTo>
                <a:lnTo>
                  <a:pt x="270602" y="135913"/>
                </a:lnTo>
                <a:lnTo>
                  <a:pt x="276770" y="118798"/>
                </a:lnTo>
                <a:lnTo>
                  <a:pt x="278796" y="110234"/>
                </a:lnTo>
                <a:lnTo>
                  <a:pt x="280147" y="101667"/>
                </a:lnTo>
                <a:lnTo>
                  <a:pt x="281047" y="93098"/>
                </a:lnTo>
                <a:lnTo>
                  <a:pt x="282599" y="85481"/>
                </a:lnTo>
                <a:lnTo>
                  <a:pt x="284587" y="78497"/>
                </a:lnTo>
                <a:lnTo>
                  <a:pt x="286865" y="71937"/>
                </a:lnTo>
                <a:lnTo>
                  <a:pt x="288383" y="65658"/>
                </a:lnTo>
                <a:lnTo>
                  <a:pt x="289396" y="59567"/>
                </a:lnTo>
                <a:lnTo>
                  <a:pt x="290071" y="53602"/>
                </a:lnTo>
                <a:lnTo>
                  <a:pt x="291473" y="48672"/>
                </a:lnTo>
                <a:lnTo>
                  <a:pt x="295571" y="40655"/>
                </a:lnTo>
                <a:lnTo>
                  <a:pt x="298027" y="33917"/>
                </a:lnTo>
                <a:lnTo>
                  <a:pt x="299877" y="25075"/>
                </a:lnTo>
                <a:lnTo>
                  <a:pt x="299958" y="29239"/>
                </a:lnTo>
                <a:lnTo>
                  <a:pt x="300922" y="31478"/>
                </a:lnTo>
                <a:lnTo>
                  <a:pt x="304534" y="36506"/>
                </a:lnTo>
                <a:lnTo>
                  <a:pt x="305877" y="40132"/>
                </a:lnTo>
                <a:lnTo>
                  <a:pt x="306773" y="44455"/>
                </a:lnTo>
                <a:lnTo>
                  <a:pt x="307371" y="49242"/>
                </a:lnTo>
                <a:lnTo>
                  <a:pt x="307769" y="54338"/>
                </a:lnTo>
                <a:lnTo>
                  <a:pt x="308034" y="59640"/>
                </a:lnTo>
                <a:lnTo>
                  <a:pt x="308211" y="65081"/>
                </a:lnTo>
                <a:lnTo>
                  <a:pt x="308461" y="86389"/>
                </a:lnTo>
                <a:lnTo>
                  <a:pt x="309448" y="94343"/>
                </a:lnTo>
                <a:lnTo>
                  <a:pt x="311059" y="102503"/>
                </a:lnTo>
                <a:lnTo>
                  <a:pt x="313085" y="110801"/>
                </a:lnTo>
                <a:lnTo>
                  <a:pt x="314436" y="119190"/>
                </a:lnTo>
                <a:lnTo>
                  <a:pt x="315336" y="127640"/>
                </a:lnTo>
                <a:lnTo>
                  <a:pt x="315937" y="136131"/>
                </a:lnTo>
                <a:lnTo>
                  <a:pt x="316337" y="144649"/>
                </a:lnTo>
                <a:lnTo>
                  <a:pt x="316782" y="161734"/>
                </a:lnTo>
                <a:lnTo>
                  <a:pt x="317853" y="169338"/>
                </a:lnTo>
                <a:lnTo>
                  <a:pt x="319520" y="176312"/>
                </a:lnTo>
                <a:lnTo>
                  <a:pt x="321583" y="182866"/>
                </a:lnTo>
                <a:lnTo>
                  <a:pt x="322959" y="189141"/>
                </a:lnTo>
                <a:lnTo>
                  <a:pt x="323876" y="195229"/>
                </a:lnTo>
                <a:lnTo>
                  <a:pt x="324487" y="201193"/>
                </a:lnTo>
                <a:lnTo>
                  <a:pt x="324895" y="207074"/>
                </a:lnTo>
                <a:lnTo>
                  <a:pt x="325166" y="212900"/>
                </a:lnTo>
                <a:lnTo>
                  <a:pt x="325348" y="218688"/>
                </a:lnTo>
                <a:lnTo>
                  <a:pt x="326421" y="222547"/>
                </a:lnTo>
                <a:lnTo>
                  <a:pt x="328089" y="225120"/>
                </a:lnTo>
                <a:lnTo>
                  <a:pt x="337610" y="233800"/>
                </a:lnTo>
                <a:lnTo>
                  <a:pt x="341301" y="237345"/>
                </a:lnTo>
                <a:lnTo>
                  <a:pt x="341819" y="236890"/>
                </a:lnTo>
                <a:lnTo>
                  <a:pt x="342394" y="233845"/>
                </a:lnTo>
                <a:lnTo>
                  <a:pt x="341596" y="232652"/>
                </a:lnTo>
                <a:lnTo>
                  <a:pt x="340111" y="231856"/>
                </a:lnTo>
                <a:lnTo>
                  <a:pt x="338168" y="231326"/>
                </a:lnTo>
                <a:lnTo>
                  <a:pt x="336873" y="230020"/>
                </a:lnTo>
                <a:lnTo>
                  <a:pt x="336010" y="228197"/>
                </a:lnTo>
                <a:lnTo>
                  <a:pt x="335050" y="222679"/>
                </a:lnTo>
                <a:lnTo>
                  <a:pt x="334624" y="213876"/>
                </a:lnTo>
                <a:lnTo>
                  <a:pt x="334383" y="198210"/>
                </a:lnTo>
                <a:lnTo>
                  <a:pt x="334291" y="152557"/>
                </a:lnTo>
                <a:lnTo>
                  <a:pt x="335241" y="144170"/>
                </a:lnTo>
                <a:lnTo>
                  <a:pt x="336826" y="135721"/>
                </a:lnTo>
                <a:lnTo>
                  <a:pt x="338836" y="127231"/>
                </a:lnTo>
                <a:lnTo>
                  <a:pt x="341128" y="118713"/>
                </a:lnTo>
                <a:lnTo>
                  <a:pt x="346215" y="101629"/>
                </a:lnTo>
                <a:lnTo>
                  <a:pt x="354434" y="75946"/>
                </a:lnTo>
                <a:lnTo>
                  <a:pt x="356289" y="68331"/>
                </a:lnTo>
                <a:lnTo>
                  <a:pt x="357526" y="61349"/>
                </a:lnTo>
                <a:lnTo>
                  <a:pt x="358351" y="54790"/>
                </a:lnTo>
                <a:lnTo>
                  <a:pt x="360806" y="49464"/>
                </a:lnTo>
                <a:lnTo>
                  <a:pt x="364347" y="44961"/>
                </a:lnTo>
                <a:lnTo>
                  <a:pt x="372410" y="37418"/>
                </a:lnTo>
                <a:lnTo>
                  <a:pt x="385347" y="24814"/>
                </a:lnTo>
                <a:lnTo>
                  <a:pt x="388328" y="21861"/>
                </a:lnTo>
                <a:lnTo>
                  <a:pt x="391268" y="19892"/>
                </a:lnTo>
                <a:lnTo>
                  <a:pt x="397074" y="17703"/>
                </a:lnTo>
                <a:lnTo>
                  <a:pt x="399956" y="18072"/>
                </a:lnTo>
                <a:lnTo>
                  <a:pt x="402830" y="19271"/>
                </a:lnTo>
                <a:lnTo>
                  <a:pt x="411426" y="25509"/>
                </a:lnTo>
                <a:lnTo>
                  <a:pt x="420005" y="33389"/>
                </a:lnTo>
                <a:lnTo>
                  <a:pt x="422863" y="36150"/>
                </a:lnTo>
                <a:lnTo>
                  <a:pt x="428580" y="44297"/>
                </a:lnTo>
                <a:lnTo>
                  <a:pt x="431437" y="49136"/>
                </a:lnTo>
                <a:lnTo>
                  <a:pt x="434295" y="55220"/>
                </a:lnTo>
                <a:lnTo>
                  <a:pt x="437153" y="62134"/>
                </a:lnTo>
                <a:lnTo>
                  <a:pt x="440010" y="69600"/>
                </a:lnTo>
                <a:lnTo>
                  <a:pt x="445725" y="85516"/>
                </a:lnTo>
                <a:lnTo>
                  <a:pt x="448582" y="93761"/>
                </a:lnTo>
                <a:lnTo>
                  <a:pt x="450488" y="102115"/>
                </a:lnTo>
                <a:lnTo>
                  <a:pt x="451758" y="110542"/>
                </a:lnTo>
                <a:lnTo>
                  <a:pt x="452604" y="119017"/>
                </a:lnTo>
                <a:lnTo>
                  <a:pt x="453169" y="127525"/>
                </a:lnTo>
                <a:lnTo>
                  <a:pt x="453545" y="136054"/>
                </a:lnTo>
                <a:lnTo>
                  <a:pt x="453796" y="144598"/>
                </a:lnTo>
                <a:lnTo>
                  <a:pt x="454916" y="152199"/>
                </a:lnTo>
                <a:lnTo>
                  <a:pt x="456615" y="159171"/>
                </a:lnTo>
                <a:lnTo>
                  <a:pt x="458700" y="165724"/>
                </a:lnTo>
                <a:lnTo>
                  <a:pt x="460090" y="171998"/>
                </a:lnTo>
                <a:lnTo>
                  <a:pt x="461017" y="178086"/>
                </a:lnTo>
                <a:lnTo>
                  <a:pt x="461634" y="184049"/>
                </a:lnTo>
                <a:lnTo>
                  <a:pt x="462999" y="189929"/>
                </a:lnTo>
                <a:lnTo>
                  <a:pt x="464861" y="195755"/>
                </a:lnTo>
                <a:lnTo>
                  <a:pt x="467055" y="201543"/>
                </a:lnTo>
                <a:lnTo>
                  <a:pt x="468518" y="206355"/>
                </a:lnTo>
                <a:lnTo>
                  <a:pt x="470142" y="214241"/>
                </a:lnTo>
                <a:lnTo>
                  <a:pt x="471528" y="216725"/>
                </a:lnTo>
                <a:lnTo>
                  <a:pt x="473405" y="218381"/>
                </a:lnTo>
                <a:lnTo>
                  <a:pt x="479628" y="221499"/>
                </a:lnTo>
                <a:lnTo>
                  <a:pt x="479938" y="214811"/>
                </a:lnTo>
                <a:lnTo>
                  <a:pt x="480014" y="157000"/>
                </a:lnTo>
                <a:lnTo>
                  <a:pt x="480967" y="149989"/>
                </a:lnTo>
                <a:lnTo>
                  <a:pt x="482555" y="142458"/>
                </a:lnTo>
                <a:lnTo>
                  <a:pt x="484566" y="134580"/>
                </a:lnTo>
                <a:lnTo>
                  <a:pt x="486859" y="126470"/>
                </a:lnTo>
                <a:lnTo>
                  <a:pt x="491947" y="109839"/>
                </a:lnTo>
                <a:lnTo>
                  <a:pt x="500166" y="84411"/>
                </a:lnTo>
                <a:lnTo>
                  <a:pt x="503927" y="76832"/>
                </a:lnTo>
                <a:lnTo>
                  <a:pt x="508339" y="69874"/>
                </a:lnTo>
                <a:lnTo>
                  <a:pt x="513185" y="63330"/>
                </a:lnTo>
                <a:lnTo>
                  <a:pt x="517368" y="58015"/>
                </a:lnTo>
                <a:lnTo>
                  <a:pt x="524557" y="49570"/>
                </a:lnTo>
                <a:lnTo>
                  <a:pt x="533467" y="42641"/>
                </a:lnTo>
                <a:lnTo>
                  <a:pt x="542824" y="36387"/>
                </a:lnTo>
                <a:lnTo>
                  <a:pt x="550157" y="30432"/>
                </a:lnTo>
                <a:lnTo>
                  <a:pt x="553447" y="29416"/>
                </a:lnTo>
                <a:lnTo>
                  <a:pt x="556592" y="29691"/>
                </a:lnTo>
                <a:lnTo>
                  <a:pt x="562627" y="31584"/>
                </a:lnTo>
                <a:lnTo>
                  <a:pt x="568484" y="32425"/>
                </a:lnTo>
                <a:lnTo>
                  <a:pt x="570427" y="33602"/>
                </a:lnTo>
                <a:lnTo>
                  <a:pt x="571722" y="35339"/>
                </a:lnTo>
                <a:lnTo>
                  <a:pt x="574114" y="40762"/>
                </a:lnTo>
                <a:lnTo>
                  <a:pt x="578352" y="49521"/>
                </a:lnTo>
                <a:lnTo>
                  <a:pt x="579863" y="54524"/>
                </a:lnTo>
                <a:lnTo>
                  <a:pt x="580870" y="59765"/>
                </a:lnTo>
                <a:lnTo>
                  <a:pt x="581542" y="65163"/>
                </a:lnTo>
                <a:lnTo>
                  <a:pt x="582942" y="70667"/>
                </a:lnTo>
                <a:lnTo>
                  <a:pt x="584828" y="76242"/>
                </a:lnTo>
                <a:lnTo>
                  <a:pt x="587038" y="81863"/>
                </a:lnTo>
                <a:lnTo>
                  <a:pt x="588511" y="88468"/>
                </a:lnTo>
                <a:lnTo>
                  <a:pt x="589493" y="95729"/>
                </a:lnTo>
                <a:lnTo>
                  <a:pt x="590148" y="103427"/>
                </a:lnTo>
                <a:lnTo>
                  <a:pt x="590585" y="111416"/>
                </a:lnTo>
                <a:lnTo>
                  <a:pt x="591070" y="127914"/>
                </a:lnTo>
                <a:lnTo>
                  <a:pt x="591435" y="180589"/>
                </a:lnTo>
                <a:lnTo>
                  <a:pt x="591448" y="192630"/>
                </a:lnTo>
                <a:lnTo>
                  <a:pt x="592404" y="198508"/>
                </a:lnTo>
                <a:lnTo>
                  <a:pt x="593993" y="204331"/>
                </a:lnTo>
                <a:lnTo>
                  <a:pt x="596005" y="210118"/>
                </a:lnTo>
                <a:lnTo>
                  <a:pt x="598300" y="214929"/>
                </a:lnTo>
                <a:lnTo>
                  <a:pt x="603389" y="222814"/>
                </a:lnTo>
                <a:lnTo>
                  <a:pt x="608826" y="229494"/>
                </a:lnTo>
                <a:lnTo>
                  <a:pt x="611608" y="232609"/>
                </a:lnTo>
                <a:lnTo>
                  <a:pt x="615369" y="234685"/>
                </a:lnTo>
                <a:lnTo>
                  <a:pt x="628811" y="238560"/>
                </a:lnTo>
                <a:lnTo>
                  <a:pt x="635999" y="242842"/>
                </a:lnTo>
                <a:lnTo>
                  <a:pt x="640202" y="243412"/>
                </a:lnTo>
                <a:lnTo>
                  <a:pt x="661600" y="239629"/>
                </a:lnTo>
                <a:lnTo>
                  <a:pt x="664890" y="238413"/>
                </a:lnTo>
                <a:lnTo>
                  <a:pt x="671084" y="234521"/>
                </a:lnTo>
                <a:lnTo>
                  <a:pt x="679552" y="227077"/>
                </a:lnTo>
                <a:lnTo>
                  <a:pt x="684477" y="222425"/>
                </a:lnTo>
                <a:lnTo>
                  <a:pt x="688713" y="217418"/>
                </a:lnTo>
                <a:lnTo>
                  <a:pt x="692490" y="212176"/>
                </a:lnTo>
                <a:lnTo>
                  <a:pt x="695960" y="206776"/>
                </a:lnTo>
                <a:lnTo>
                  <a:pt x="699225" y="201271"/>
                </a:lnTo>
                <a:lnTo>
                  <a:pt x="702355" y="195696"/>
                </a:lnTo>
                <a:lnTo>
                  <a:pt x="705395" y="190074"/>
                </a:lnTo>
                <a:lnTo>
                  <a:pt x="709326" y="184421"/>
                </a:lnTo>
                <a:lnTo>
                  <a:pt x="713851" y="178748"/>
                </a:lnTo>
                <a:lnTo>
                  <a:pt x="718773" y="173060"/>
                </a:lnTo>
                <a:lnTo>
                  <a:pt x="723007" y="166411"/>
                </a:lnTo>
                <a:lnTo>
                  <a:pt x="726783" y="159121"/>
                </a:lnTo>
                <a:lnTo>
                  <a:pt x="733517" y="144353"/>
                </a:lnTo>
                <a:lnTo>
                  <a:pt x="739685" y="131440"/>
                </a:lnTo>
                <a:lnTo>
                  <a:pt x="742663" y="124377"/>
                </a:lnTo>
                <a:lnTo>
                  <a:pt x="745601" y="116810"/>
                </a:lnTo>
                <a:lnTo>
                  <a:pt x="748513" y="108909"/>
                </a:lnTo>
                <a:lnTo>
                  <a:pt x="751406" y="101736"/>
                </a:lnTo>
                <a:lnTo>
                  <a:pt x="754288" y="95049"/>
                </a:lnTo>
                <a:lnTo>
                  <a:pt x="757161" y="88686"/>
                </a:lnTo>
                <a:lnTo>
                  <a:pt x="759076" y="82539"/>
                </a:lnTo>
                <a:lnTo>
                  <a:pt x="760353" y="76537"/>
                </a:lnTo>
                <a:lnTo>
                  <a:pt x="761205" y="70630"/>
                </a:lnTo>
                <a:lnTo>
                  <a:pt x="761773" y="65739"/>
                </a:lnTo>
                <a:lnTo>
                  <a:pt x="762403" y="57765"/>
                </a:lnTo>
                <a:lnTo>
                  <a:pt x="761619" y="53353"/>
                </a:lnTo>
                <a:lnTo>
                  <a:pt x="760143" y="48506"/>
                </a:lnTo>
                <a:lnTo>
                  <a:pt x="755482" y="36142"/>
                </a:lnTo>
                <a:lnTo>
                  <a:pt x="750124" y="29449"/>
                </a:lnTo>
                <a:lnTo>
                  <a:pt x="748670" y="28760"/>
                </a:lnTo>
                <a:lnTo>
                  <a:pt x="747701" y="29254"/>
                </a:lnTo>
                <a:lnTo>
                  <a:pt x="747055" y="30535"/>
                </a:lnTo>
                <a:lnTo>
                  <a:pt x="745671" y="31389"/>
                </a:lnTo>
                <a:lnTo>
                  <a:pt x="741595" y="32339"/>
                </a:lnTo>
                <a:lnTo>
                  <a:pt x="739174" y="34497"/>
                </a:lnTo>
                <a:lnTo>
                  <a:pt x="733945" y="41975"/>
                </a:lnTo>
                <a:lnTo>
                  <a:pt x="728445" y="49108"/>
                </a:lnTo>
                <a:lnTo>
                  <a:pt x="721873" y="57359"/>
                </a:lnTo>
                <a:lnTo>
                  <a:pt x="712603" y="70550"/>
                </a:lnTo>
                <a:lnTo>
                  <a:pt x="709369" y="77116"/>
                </a:lnTo>
                <a:lnTo>
                  <a:pt x="707213" y="83399"/>
                </a:lnTo>
                <a:lnTo>
                  <a:pt x="705775" y="89492"/>
                </a:lnTo>
                <a:lnTo>
                  <a:pt x="703864" y="96411"/>
                </a:lnTo>
                <a:lnTo>
                  <a:pt x="699201" y="111720"/>
                </a:lnTo>
                <a:lnTo>
                  <a:pt x="697577" y="120755"/>
                </a:lnTo>
                <a:lnTo>
                  <a:pt x="696494" y="130588"/>
                </a:lnTo>
                <a:lnTo>
                  <a:pt x="695772" y="140954"/>
                </a:lnTo>
                <a:lnTo>
                  <a:pt x="695290" y="150722"/>
                </a:lnTo>
                <a:lnTo>
                  <a:pt x="694756" y="169195"/>
                </a:lnTo>
                <a:lnTo>
                  <a:pt x="695566" y="178122"/>
                </a:lnTo>
                <a:lnTo>
                  <a:pt x="697058" y="186931"/>
                </a:lnTo>
                <a:lnTo>
                  <a:pt x="699005" y="195661"/>
                </a:lnTo>
                <a:lnTo>
                  <a:pt x="700303" y="203386"/>
                </a:lnTo>
                <a:lnTo>
                  <a:pt x="701169" y="210441"/>
                </a:lnTo>
                <a:lnTo>
                  <a:pt x="701746" y="217049"/>
                </a:lnTo>
                <a:lnTo>
                  <a:pt x="703083" y="223360"/>
                </a:lnTo>
                <a:lnTo>
                  <a:pt x="704927" y="229472"/>
                </a:lnTo>
                <a:lnTo>
                  <a:pt x="707109" y="235451"/>
                </a:lnTo>
                <a:lnTo>
                  <a:pt x="710469" y="241343"/>
                </a:lnTo>
                <a:lnTo>
                  <a:pt x="714613" y="247175"/>
                </a:lnTo>
                <a:lnTo>
                  <a:pt x="719282" y="252969"/>
                </a:lnTo>
                <a:lnTo>
                  <a:pt x="724298" y="257783"/>
                </a:lnTo>
                <a:lnTo>
                  <a:pt x="734953" y="265673"/>
                </a:lnTo>
                <a:lnTo>
                  <a:pt x="746038" y="269815"/>
                </a:lnTo>
                <a:lnTo>
                  <a:pt x="768677" y="272474"/>
                </a:lnTo>
                <a:lnTo>
                  <a:pt x="790335" y="268383"/>
                </a:lnTo>
                <a:lnTo>
                  <a:pt x="814849" y="261139"/>
                </a:lnTo>
                <a:lnTo>
                  <a:pt x="831713" y="253195"/>
                </a:lnTo>
                <a:lnTo>
                  <a:pt x="840210" y="248409"/>
                </a:lnTo>
                <a:lnTo>
                  <a:pt x="847780" y="243314"/>
                </a:lnTo>
                <a:lnTo>
                  <a:pt x="854732" y="238012"/>
                </a:lnTo>
                <a:lnTo>
                  <a:pt x="861271" y="232572"/>
                </a:lnTo>
                <a:lnTo>
                  <a:pt x="873617" y="223988"/>
                </a:lnTo>
                <a:lnTo>
                  <a:pt x="891495" y="2131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2"/>
          <p:cNvSpPr/>
          <p:nvPr/>
        </p:nvSpPr>
        <p:spPr>
          <a:xfrm>
            <a:off x="6631608" y="1663095"/>
            <a:ext cx="193119" cy="281126"/>
          </a:xfrm>
          <a:custGeom>
            <a:avLst/>
            <a:gdLst/>
            <a:ahLst/>
            <a:cxnLst/>
            <a:rect l="0" t="0" r="0" b="0"/>
            <a:pathLst>
              <a:path w="193119" h="281126">
                <a:moveTo>
                  <a:pt x="109234" y="8542"/>
                </a:moveTo>
                <a:lnTo>
                  <a:pt x="109234" y="74"/>
                </a:lnTo>
                <a:lnTo>
                  <a:pt x="104683" y="0"/>
                </a:lnTo>
                <a:lnTo>
                  <a:pt x="101438" y="943"/>
                </a:lnTo>
                <a:lnTo>
                  <a:pt x="97369" y="2523"/>
                </a:lnTo>
                <a:lnTo>
                  <a:pt x="92752" y="4530"/>
                </a:lnTo>
                <a:lnTo>
                  <a:pt x="89673" y="6820"/>
                </a:lnTo>
                <a:lnTo>
                  <a:pt x="87621" y="9299"/>
                </a:lnTo>
                <a:lnTo>
                  <a:pt x="86253" y="11904"/>
                </a:lnTo>
                <a:lnTo>
                  <a:pt x="83436" y="15546"/>
                </a:lnTo>
                <a:lnTo>
                  <a:pt x="79652" y="19879"/>
                </a:lnTo>
                <a:lnTo>
                  <a:pt x="71322" y="28821"/>
                </a:lnTo>
                <a:lnTo>
                  <a:pt x="64445" y="35970"/>
                </a:lnTo>
                <a:lnTo>
                  <a:pt x="62229" y="39210"/>
                </a:lnTo>
                <a:lnTo>
                  <a:pt x="59768" y="45350"/>
                </a:lnTo>
                <a:lnTo>
                  <a:pt x="56134" y="53794"/>
                </a:lnTo>
                <a:lnTo>
                  <a:pt x="53831" y="58712"/>
                </a:lnTo>
                <a:lnTo>
                  <a:pt x="51274" y="66717"/>
                </a:lnTo>
                <a:lnTo>
                  <a:pt x="50591" y="70186"/>
                </a:lnTo>
                <a:lnTo>
                  <a:pt x="51089" y="73450"/>
                </a:lnTo>
                <a:lnTo>
                  <a:pt x="52373" y="76579"/>
                </a:lnTo>
                <a:lnTo>
                  <a:pt x="54181" y="79618"/>
                </a:lnTo>
                <a:lnTo>
                  <a:pt x="56191" y="85534"/>
                </a:lnTo>
                <a:lnTo>
                  <a:pt x="56727" y="88445"/>
                </a:lnTo>
                <a:lnTo>
                  <a:pt x="58989" y="90386"/>
                </a:lnTo>
                <a:lnTo>
                  <a:pt x="62403" y="91679"/>
                </a:lnTo>
                <a:lnTo>
                  <a:pt x="66583" y="92542"/>
                </a:lnTo>
                <a:lnTo>
                  <a:pt x="70323" y="94070"/>
                </a:lnTo>
                <a:lnTo>
                  <a:pt x="73768" y="96040"/>
                </a:lnTo>
                <a:lnTo>
                  <a:pt x="77018" y="98307"/>
                </a:lnTo>
                <a:lnTo>
                  <a:pt x="80137" y="99818"/>
                </a:lnTo>
                <a:lnTo>
                  <a:pt x="86142" y="101497"/>
                </a:lnTo>
                <a:lnTo>
                  <a:pt x="90029" y="101944"/>
                </a:lnTo>
                <a:lnTo>
                  <a:pt x="94526" y="102243"/>
                </a:lnTo>
                <a:lnTo>
                  <a:pt x="99429" y="102442"/>
                </a:lnTo>
                <a:lnTo>
                  <a:pt x="104603" y="103527"/>
                </a:lnTo>
                <a:lnTo>
                  <a:pt x="109956" y="105203"/>
                </a:lnTo>
                <a:lnTo>
                  <a:pt x="115431" y="107272"/>
                </a:lnTo>
                <a:lnTo>
                  <a:pt x="120985" y="108652"/>
                </a:lnTo>
                <a:lnTo>
                  <a:pt x="126593" y="109572"/>
                </a:lnTo>
                <a:lnTo>
                  <a:pt x="132237" y="110186"/>
                </a:lnTo>
                <a:lnTo>
                  <a:pt x="137904" y="111547"/>
                </a:lnTo>
                <a:lnTo>
                  <a:pt x="143587" y="113407"/>
                </a:lnTo>
                <a:lnTo>
                  <a:pt x="149281" y="115600"/>
                </a:lnTo>
                <a:lnTo>
                  <a:pt x="154982" y="117061"/>
                </a:lnTo>
                <a:lnTo>
                  <a:pt x="160688" y="118036"/>
                </a:lnTo>
                <a:lnTo>
                  <a:pt x="166396" y="118685"/>
                </a:lnTo>
                <a:lnTo>
                  <a:pt x="171155" y="121023"/>
                </a:lnTo>
                <a:lnTo>
                  <a:pt x="175280" y="124487"/>
                </a:lnTo>
                <a:lnTo>
                  <a:pt x="178982" y="128701"/>
                </a:lnTo>
                <a:lnTo>
                  <a:pt x="185636" y="135924"/>
                </a:lnTo>
                <a:lnTo>
                  <a:pt x="188743" y="139183"/>
                </a:lnTo>
                <a:lnTo>
                  <a:pt x="190815" y="143261"/>
                </a:lnTo>
                <a:lnTo>
                  <a:pt x="192197" y="147885"/>
                </a:lnTo>
                <a:lnTo>
                  <a:pt x="193118" y="152872"/>
                </a:lnTo>
                <a:lnTo>
                  <a:pt x="192779" y="157150"/>
                </a:lnTo>
                <a:lnTo>
                  <a:pt x="191601" y="160954"/>
                </a:lnTo>
                <a:lnTo>
                  <a:pt x="182865" y="178454"/>
                </a:lnTo>
                <a:lnTo>
                  <a:pt x="179277" y="183729"/>
                </a:lnTo>
                <a:lnTo>
                  <a:pt x="174979" y="189151"/>
                </a:lnTo>
                <a:lnTo>
                  <a:pt x="170210" y="194670"/>
                </a:lnTo>
                <a:lnTo>
                  <a:pt x="164171" y="200255"/>
                </a:lnTo>
                <a:lnTo>
                  <a:pt x="157289" y="205883"/>
                </a:lnTo>
                <a:lnTo>
                  <a:pt x="149843" y="211540"/>
                </a:lnTo>
                <a:lnTo>
                  <a:pt x="133950" y="222906"/>
                </a:lnTo>
                <a:lnTo>
                  <a:pt x="100464" y="245725"/>
                </a:lnTo>
                <a:lnTo>
                  <a:pt x="91957" y="250484"/>
                </a:lnTo>
                <a:lnTo>
                  <a:pt x="83429" y="254609"/>
                </a:lnTo>
                <a:lnTo>
                  <a:pt x="67285" y="261733"/>
                </a:lnTo>
                <a:lnTo>
                  <a:pt x="53759" y="268074"/>
                </a:lnTo>
                <a:lnTo>
                  <a:pt x="35436" y="276999"/>
                </a:lnTo>
                <a:lnTo>
                  <a:pt x="29555" y="278953"/>
                </a:lnTo>
                <a:lnTo>
                  <a:pt x="23729" y="280256"/>
                </a:lnTo>
                <a:lnTo>
                  <a:pt x="17941" y="281125"/>
                </a:lnTo>
                <a:lnTo>
                  <a:pt x="13130" y="280751"/>
                </a:lnTo>
                <a:lnTo>
                  <a:pt x="8970" y="279550"/>
                </a:lnTo>
                <a:lnTo>
                  <a:pt x="0" y="275329"/>
                </a:lnTo>
                <a:lnTo>
                  <a:pt x="216" y="274030"/>
                </a:lnTo>
                <a:lnTo>
                  <a:pt x="5072" y="266699"/>
                </a:lnTo>
                <a:lnTo>
                  <a:pt x="7407" y="262561"/>
                </a:lnTo>
                <a:lnTo>
                  <a:pt x="9917" y="257898"/>
                </a:lnTo>
                <a:lnTo>
                  <a:pt x="12543" y="251932"/>
                </a:lnTo>
                <a:lnTo>
                  <a:pt x="15245" y="245097"/>
                </a:lnTo>
                <a:lnTo>
                  <a:pt x="18000" y="237683"/>
                </a:lnTo>
                <a:lnTo>
                  <a:pt x="21741" y="230835"/>
                </a:lnTo>
                <a:lnTo>
                  <a:pt x="26141" y="224365"/>
                </a:lnTo>
                <a:lnTo>
                  <a:pt x="30979" y="218146"/>
                </a:lnTo>
                <a:lnTo>
                  <a:pt x="35156" y="212096"/>
                </a:lnTo>
                <a:lnTo>
                  <a:pt x="38894" y="206157"/>
                </a:lnTo>
                <a:lnTo>
                  <a:pt x="49226" y="1885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3"/>
          <p:cNvSpPr/>
          <p:nvPr/>
        </p:nvSpPr>
        <p:spPr>
          <a:xfrm>
            <a:off x="6860857" y="1723072"/>
            <a:ext cx="42863" cy="222724"/>
          </a:xfrm>
          <a:custGeom>
            <a:avLst/>
            <a:gdLst/>
            <a:ahLst/>
            <a:cxnLst/>
            <a:rect l="0" t="0" r="0" b="0"/>
            <a:pathLst>
              <a:path w="42863" h="22272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6844"/>
                </a:lnTo>
                <a:lnTo>
                  <a:pt x="10584" y="9325"/>
                </a:lnTo>
                <a:lnTo>
                  <a:pt x="12770" y="11932"/>
                </a:lnTo>
                <a:lnTo>
                  <a:pt x="14228" y="14622"/>
                </a:lnTo>
                <a:lnTo>
                  <a:pt x="15201" y="17368"/>
                </a:lnTo>
                <a:lnTo>
                  <a:pt x="16281" y="22959"/>
                </a:lnTo>
                <a:lnTo>
                  <a:pt x="16761" y="28619"/>
                </a:lnTo>
                <a:lnTo>
                  <a:pt x="16889" y="32414"/>
                </a:lnTo>
                <a:lnTo>
                  <a:pt x="17031" y="41711"/>
                </a:lnTo>
                <a:lnTo>
                  <a:pt x="18022" y="46858"/>
                </a:lnTo>
                <a:lnTo>
                  <a:pt x="19634" y="52193"/>
                </a:lnTo>
                <a:lnTo>
                  <a:pt x="21663" y="57656"/>
                </a:lnTo>
                <a:lnTo>
                  <a:pt x="23014" y="63202"/>
                </a:lnTo>
                <a:lnTo>
                  <a:pt x="23915" y="68805"/>
                </a:lnTo>
                <a:lnTo>
                  <a:pt x="24516" y="74445"/>
                </a:lnTo>
                <a:lnTo>
                  <a:pt x="24917" y="81063"/>
                </a:lnTo>
                <a:lnTo>
                  <a:pt x="25362" y="96035"/>
                </a:lnTo>
                <a:lnTo>
                  <a:pt x="25671" y="130604"/>
                </a:lnTo>
                <a:lnTo>
                  <a:pt x="25718" y="206871"/>
                </a:lnTo>
                <a:lnTo>
                  <a:pt x="26670" y="210304"/>
                </a:lnTo>
                <a:lnTo>
                  <a:pt x="28257" y="213545"/>
                </a:lnTo>
                <a:lnTo>
                  <a:pt x="33098" y="221040"/>
                </a:lnTo>
                <a:lnTo>
                  <a:pt x="34449" y="221655"/>
                </a:lnTo>
                <a:lnTo>
                  <a:pt x="36301" y="222065"/>
                </a:lnTo>
                <a:lnTo>
                  <a:pt x="41566" y="222723"/>
                </a:lnTo>
                <a:lnTo>
                  <a:pt x="41999" y="221825"/>
                </a:lnTo>
                <a:lnTo>
                  <a:pt x="42606" y="216009"/>
                </a:lnTo>
                <a:lnTo>
                  <a:pt x="42862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4"/>
          <p:cNvSpPr/>
          <p:nvPr/>
        </p:nvSpPr>
        <p:spPr>
          <a:xfrm>
            <a:off x="6852284" y="1594485"/>
            <a:ext cx="34292" cy="17146"/>
          </a:xfrm>
          <a:custGeom>
            <a:avLst/>
            <a:gdLst/>
            <a:ahLst/>
            <a:cxnLst/>
            <a:rect l="0" t="0" r="0" b="0"/>
            <a:pathLst>
              <a:path w="34292" h="17146">
                <a:moveTo>
                  <a:pt x="34291" y="17145"/>
                </a:moveTo>
                <a:lnTo>
                  <a:pt x="29740" y="12594"/>
                </a:lnTo>
                <a:lnTo>
                  <a:pt x="27447" y="11253"/>
                </a:lnTo>
                <a:lnTo>
                  <a:pt x="24965" y="10359"/>
                </a:lnTo>
                <a:lnTo>
                  <a:pt x="18690" y="8925"/>
                </a:lnTo>
                <a:lnTo>
                  <a:pt x="17223" y="7855"/>
                </a:lnTo>
                <a:lnTo>
                  <a:pt x="15292" y="6189"/>
                </a:lnTo>
                <a:lnTo>
                  <a:pt x="13052" y="4126"/>
                </a:lnTo>
                <a:lnTo>
                  <a:pt x="10607" y="2750"/>
                </a:lnTo>
                <a:lnTo>
                  <a:pt x="8024" y="183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5"/>
          <p:cNvSpPr/>
          <p:nvPr/>
        </p:nvSpPr>
        <p:spPr>
          <a:xfrm>
            <a:off x="6972448" y="1589890"/>
            <a:ext cx="437050" cy="397189"/>
          </a:xfrm>
          <a:custGeom>
            <a:avLst/>
            <a:gdLst/>
            <a:ahLst/>
            <a:cxnLst/>
            <a:rect l="0" t="0" r="0" b="0"/>
            <a:pathLst>
              <a:path w="437050" h="397189">
                <a:moveTo>
                  <a:pt x="59859" y="124610"/>
                </a:moveTo>
                <a:lnTo>
                  <a:pt x="55308" y="129160"/>
                </a:lnTo>
                <a:lnTo>
                  <a:pt x="53968" y="131453"/>
                </a:lnTo>
                <a:lnTo>
                  <a:pt x="50569" y="143582"/>
                </a:lnTo>
                <a:lnTo>
                  <a:pt x="46840" y="154950"/>
                </a:lnTo>
                <a:lnTo>
                  <a:pt x="42008" y="166987"/>
                </a:lnTo>
                <a:lnTo>
                  <a:pt x="36686" y="178686"/>
                </a:lnTo>
                <a:lnTo>
                  <a:pt x="31144" y="190236"/>
                </a:lnTo>
                <a:lnTo>
                  <a:pt x="28333" y="196936"/>
                </a:lnTo>
                <a:lnTo>
                  <a:pt x="25507" y="204259"/>
                </a:lnTo>
                <a:lnTo>
                  <a:pt x="19826" y="220017"/>
                </a:lnTo>
                <a:lnTo>
                  <a:pt x="14127" y="236545"/>
                </a:lnTo>
                <a:lnTo>
                  <a:pt x="11273" y="245906"/>
                </a:lnTo>
                <a:lnTo>
                  <a:pt x="5563" y="266467"/>
                </a:lnTo>
                <a:lnTo>
                  <a:pt x="3659" y="276331"/>
                </a:lnTo>
                <a:lnTo>
                  <a:pt x="2390" y="285765"/>
                </a:lnTo>
                <a:lnTo>
                  <a:pt x="1544" y="294911"/>
                </a:lnTo>
                <a:lnTo>
                  <a:pt x="979" y="303867"/>
                </a:lnTo>
                <a:lnTo>
                  <a:pt x="353" y="321437"/>
                </a:lnTo>
                <a:lnTo>
                  <a:pt x="0" y="342843"/>
                </a:lnTo>
                <a:lnTo>
                  <a:pt x="903" y="349156"/>
                </a:lnTo>
                <a:lnTo>
                  <a:pt x="4447" y="361250"/>
                </a:lnTo>
                <a:lnTo>
                  <a:pt x="7677" y="366190"/>
                </a:lnTo>
                <a:lnTo>
                  <a:pt x="20374" y="377693"/>
                </a:lnTo>
                <a:lnTo>
                  <a:pt x="30591" y="387134"/>
                </a:lnTo>
                <a:lnTo>
                  <a:pt x="36692" y="393052"/>
                </a:lnTo>
                <a:lnTo>
                  <a:pt x="39651" y="395011"/>
                </a:lnTo>
                <a:lnTo>
                  <a:pt x="45480" y="397188"/>
                </a:lnTo>
                <a:lnTo>
                  <a:pt x="48369" y="396816"/>
                </a:lnTo>
                <a:lnTo>
                  <a:pt x="51246" y="395616"/>
                </a:lnTo>
                <a:lnTo>
                  <a:pt x="59848" y="389375"/>
                </a:lnTo>
                <a:lnTo>
                  <a:pt x="62708" y="386845"/>
                </a:lnTo>
                <a:lnTo>
                  <a:pt x="68428" y="378954"/>
                </a:lnTo>
                <a:lnTo>
                  <a:pt x="71287" y="374182"/>
                </a:lnTo>
                <a:lnTo>
                  <a:pt x="74463" y="363801"/>
                </a:lnTo>
                <a:lnTo>
                  <a:pt x="76827" y="352837"/>
                </a:lnTo>
                <a:lnTo>
                  <a:pt x="81053" y="341614"/>
                </a:lnTo>
                <a:lnTo>
                  <a:pt x="82560" y="335002"/>
                </a:lnTo>
                <a:lnTo>
                  <a:pt x="83567" y="327736"/>
                </a:lnTo>
                <a:lnTo>
                  <a:pt x="84236" y="320035"/>
                </a:lnTo>
                <a:lnTo>
                  <a:pt x="85635" y="312043"/>
                </a:lnTo>
                <a:lnTo>
                  <a:pt x="87521" y="303858"/>
                </a:lnTo>
                <a:lnTo>
                  <a:pt x="89730" y="295543"/>
                </a:lnTo>
                <a:lnTo>
                  <a:pt x="91203" y="287143"/>
                </a:lnTo>
                <a:lnTo>
                  <a:pt x="92185" y="278685"/>
                </a:lnTo>
                <a:lnTo>
                  <a:pt x="92840" y="270189"/>
                </a:lnTo>
                <a:lnTo>
                  <a:pt x="94229" y="260715"/>
                </a:lnTo>
                <a:lnTo>
                  <a:pt x="96108" y="250589"/>
                </a:lnTo>
                <a:lnTo>
                  <a:pt x="98312" y="240028"/>
                </a:lnTo>
                <a:lnTo>
                  <a:pt x="99782" y="230130"/>
                </a:lnTo>
                <a:lnTo>
                  <a:pt x="100762" y="220674"/>
                </a:lnTo>
                <a:lnTo>
                  <a:pt x="101415" y="211513"/>
                </a:lnTo>
                <a:lnTo>
                  <a:pt x="101851" y="202548"/>
                </a:lnTo>
                <a:lnTo>
                  <a:pt x="102335" y="184966"/>
                </a:lnTo>
                <a:lnTo>
                  <a:pt x="101511" y="175325"/>
                </a:lnTo>
                <a:lnTo>
                  <a:pt x="100010" y="165087"/>
                </a:lnTo>
                <a:lnTo>
                  <a:pt x="98056" y="154452"/>
                </a:lnTo>
                <a:lnTo>
                  <a:pt x="96754" y="145457"/>
                </a:lnTo>
                <a:lnTo>
                  <a:pt x="95886" y="137555"/>
                </a:lnTo>
                <a:lnTo>
                  <a:pt x="95307" y="130383"/>
                </a:lnTo>
                <a:lnTo>
                  <a:pt x="94921" y="122743"/>
                </a:lnTo>
                <a:lnTo>
                  <a:pt x="94492" y="106635"/>
                </a:lnTo>
                <a:lnTo>
                  <a:pt x="93426" y="98339"/>
                </a:lnTo>
                <a:lnTo>
                  <a:pt x="91761" y="89951"/>
                </a:lnTo>
                <a:lnTo>
                  <a:pt x="89700" y="81501"/>
                </a:lnTo>
                <a:lnTo>
                  <a:pt x="87373" y="73963"/>
                </a:lnTo>
                <a:lnTo>
                  <a:pt x="84869" y="67033"/>
                </a:lnTo>
                <a:lnTo>
                  <a:pt x="82247" y="60508"/>
                </a:lnTo>
                <a:lnTo>
                  <a:pt x="76794" y="48177"/>
                </a:lnTo>
                <a:lnTo>
                  <a:pt x="71196" y="37300"/>
                </a:lnTo>
                <a:lnTo>
                  <a:pt x="65532" y="29290"/>
                </a:lnTo>
                <a:lnTo>
                  <a:pt x="57301" y="22555"/>
                </a:lnTo>
                <a:lnTo>
                  <a:pt x="52439" y="19426"/>
                </a:lnTo>
                <a:lnTo>
                  <a:pt x="49197" y="16387"/>
                </a:lnTo>
                <a:lnTo>
                  <a:pt x="47036" y="13409"/>
                </a:lnTo>
                <a:lnTo>
                  <a:pt x="43568" y="6336"/>
                </a:lnTo>
                <a:lnTo>
                  <a:pt x="38417" y="560"/>
                </a:lnTo>
                <a:lnTo>
                  <a:pt x="36991" y="0"/>
                </a:lnTo>
                <a:lnTo>
                  <a:pt x="36042" y="579"/>
                </a:lnTo>
                <a:lnTo>
                  <a:pt x="34517" y="3801"/>
                </a:lnTo>
                <a:lnTo>
                  <a:pt x="34191" y="13815"/>
                </a:lnTo>
                <a:lnTo>
                  <a:pt x="34174" y="16457"/>
                </a:lnTo>
                <a:lnTo>
                  <a:pt x="36697" y="24472"/>
                </a:lnTo>
                <a:lnTo>
                  <a:pt x="40039" y="34384"/>
                </a:lnTo>
                <a:lnTo>
                  <a:pt x="41525" y="45139"/>
                </a:lnTo>
                <a:lnTo>
                  <a:pt x="42185" y="56269"/>
                </a:lnTo>
                <a:lnTo>
                  <a:pt x="42479" y="68519"/>
                </a:lnTo>
                <a:lnTo>
                  <a:pt x="42683" y="107980"/>
                </a:lnTo>
                <a:lnTo>
                  <a:pt x="43646" y="116381"/>
                </a:lnTo>
                <a:lnTo>
                  <a:pt x="45240" y="124839"/>
                </a:lnTo>
                <a:lnTo>
                  <a:pt x="47256" y="133335"/>
                </a:lnTo>
                <a:lnTo>
                  <a:pt x="48599" y="141857"/>
                </a:lnTo>
                <a:lnTo>
                  <a:pt x="49495" y="150395"/>
                </a:lnTo>
                <a:lnTo>
                  <a:pt x="50092" y="158945"/>
                </a:lnTo>
                <a:lnTo>
                  <a:pt x="50490" y="166550"/>
                </a:lnTo>
                <a:lnTo>
                  <a:pt x="50932" y="180080"/>
                </a:lnTo>
                <a:lnTo>
                  <a:pt x="52003" y="187307"/>
                </a:lnTo>
                <a:lnTo>
                  <a:pt x="53669" y="194983"/>
                </a:lnTo>
                <a:lnTo>
                  <a:pt x="55733" y="202958"/>
                </a:lnTo>
                <a:lnTo>
                  <a:pt x="59014" y="210179"/>
                </a:lnTo>
                <a:lnTo>
                  <a:pt x="63105" y="216898"/>
                </a:lnTo>
                <a:lnTo>
                  <a:pt x="67738" y="223283"/>
                </a:lnTo>
                <a:lnTo>
                  <a:pt x="71780" y="230397"/>
                </a:lnTo>
                <a:lnTo>
                  <a:pt x="75426" y="237997"/>
                </a:lnTo>
                <a:lnTo>
                  <a:pt x="78809" y="245921"/>
                </a:lnTo>
                <a:lnTo>
                  <a:pt x="82970" y="252157"/>
                </a:lnTo>
                <a:lnTo>
                  <a:pt x="92673" y="261625"/>
                </a:lnTo>
                <a:lnTo>
                  <a:pt x="103336" y="271548"/>
                </a:lnTo>
                <a:lnTo>
                  <a:pt x="114424" y="281355"/>
                </a:lnTo>
                <a:lnTo>
                  <a:pt x="125703" y="288889"/>
                </a:lnTo>
                <a:lnTo>
                  <a:pt x="137066" y="295413"/>
                </a:lnTo>
                <a:lnTo>
                  <a:pt x="148466" y="301487"/>
                </a:lnTo>
                <a:lnTo>
                  <a:pt x="159882" y="307362"/>
                </a:lnTo>
                <a:lnTo>
                  <a:pt x="171306" y="310608"/>
                </a:lnTo>
                <a:lnTo>
                  <a:pt x="177020" y="311473"/>
                </a:lnTo>
                <a:lnTo>
                  <a:pt x="188448" y="309895"/>
                </a:lnTo>
                <a:lnTo>
                  <a:pt x="198925" y="306971"/>
                </a:lnTo>
                <a:lnTo>
                  <a:pt x="211130" y="304373"/>
                </a:lnTo>
                <a:lnTo>
                  <a:pt x="221071" y="300389"/>
                </a:lnTo>
                <a:lnTo>
                  <a:pt x="231839" y="292904"/>
                </a:lnTo>
                <a:lnTo>
                  <a:pt x="242022" y="284180"/>
                </a:lnTo>
                <a:lnTo>
                  <a:pt x="254062" y="272960"/>
                </a:lnTo>
                <a:lnTo>
                  <a:pt x="263965" y="263251"/>
                </a:lnTo>
                <a:lnTo>
                  <a:pt x="272175" y="252585"/>
                </a:lnTo>
                <a:lnTo>
                  <a:pt x="279000" y="241495"/>
                </a:lnTo>
                <a:lnTo>
                  <a:pt x="285208" y="230216"/>
                </a:lnTo>
                <a:lnTo>
                  <a:pt x="291141" y="221393"/>
                </a:lnTo>
                <a:lnTo>
                  <a:pt x="296954" y="213345"/>
                </a:lnTo>
                <a:lnTo>
                  <a:pt x="302712" y="203417"/>
                </a:lnTo>
                <a:lnTo>
                  <a:pt x="305906" y="195195"/>
                </a:lnTo>
                <a:lnTo>
                  <a:pt x="306758" y="191669"/>
                </a:lnTo>
                <a:lnTo>
                  <a:pt x="310245" y="185211"/>
                </a:lnTo>
                <a:lnTo>
                  <a:pt x="312508" y="182156"/>
                </a:lnTo>
                <a:lnTo>
                  <a:pt x="313064" y="179166"/>
                </a:lnTo>
                <a:lnTo>
                  <a:pt x="312483" y="176221"/>
                </a:lnTo>
                <a:lnTo>
                  <a:pt x="310249" y="170408"/>
                </a:lnTo>
                <a:lnTo>
                  <a:pt x="309256" y="164649"/>
                </a:lnTo>
                <a:lnTo>
                  <a:pt x="308039" y="162733"/>
                </a:lnTo>
                <a:lnTo>
                  <a:pt x="306275" y="161455"/>
                </a:lnTo>
                <a:lnTo>
                  <a:pt x="301150" y="159404"/>
                </a:lnTo>
                <a:lnTo>
                  <a:pt x="295712" y="159049"/>
                </a:lnTo>
                <a:lnTo>
                  <a:pt x="293294" y="159952"/>
                </a:lnTo>
                <a:lnTo>
                  <a:pt x="288068" y="163495"/>
                </a:lnTo>
                <a:lnTo>
                  <a:pt x="286294" y="166726"/>
                </a:lnTo>
                <a:lnTo>
                  <a:pt x="284322" y="175395"/>
                </a:lnTo>
                <a:lnTo>
                  <a:pt x="280906" y="183058"/>
                </a:lnTo>
                <a:lnTo>
                  <a:pt x="273627" y="195268"/>
                </a:lnTo>
                <a:lnTo>
                  <a:pt x="268214" y="206496"/>
                </a:lnTo>
                <a:lnTo>
                  <a:pt x="265438" y="213490"/>
                </a:lnTo>
                <a:lnTo>
                  <a:pt x="262634" y="221011"/>
                </a:lnTo>
                <a:lnTo>
                  <a:pt x="259812" y="227930"/>
                </a:lnTo>
                <a:lnTo>
                  <a:pt x="256979" y="234447"/>
                </a:lnTo>
                <a:lnTo>
                  <a:pt x="254138" y="240697"/>
                </a:lnTo>
                <a:lnTo>
                  <a:pt x="251290" y="247721"/>
                </a:lnTo>
                <a:lnTo>
                  <a:pt x="248440" y="255262"/>
                </a:lnTo>
                <a:lnTo>
                  <a:pt x="242733" y="271260"/>
                </a:lnTo>
                <a:lnTo>
                  <a:pt x="237022" y="287895"/>
                </a:lnTo>
                <a:lnTo>
                  <a:pt x="235118" y="295379"/>
                </a:lnTo>
                <a:lnTo>
                  <a:pt x="233848" y="302273"/>
                </a:lnTo>
                <a:lnTo>
                  <a:pt x="233002" y="308775"/>
                </a:lnTo>
                <a:lnTo>
                  <a:pt x="234602" y="321078"/>
                </a:lnTo>
                <a:lnTo>
                  <a:pt x="237535" y="331944"/>
                </a:lnTo>
                <a:lnTo>
                  <a:pt x="238838" y="339948"/>
                </a:lnTo>
                <a:lnTo>
                  <a:pt x="240139" y="343416"/>
                </a:lnTo>
                <a:lnTo>
                  <a:pt x="244123" y="349809"/>
                </a:lnTo>
                <a:lnTo>
                  <a:pt x="251609" y="355826"/>
                </a:lnTo>
                <a:lnTo>
                  <a:pt x="260334" y="360722"/>
                </a:lnTo>
                <a:lnTo>
                  <a:pt x="271553" y="364431"/>
                </a:lnTo>
                <a:lnTo>
                  <a:pt x="281263" y="368674"/>
                </a:lnTo>
                <a:lnTo>
                  <a:pt x="286519" y="369234"/>
                </a:lnTo>
                <a:lnTo>
                  <a:pt x="297440" y="367317"/>
                </a:lnTo>
                <a:lnTo>
                  <a:pt x="303971" y="365472"/>
                </a:lnTo>
                <a:lnTo>
                  <a:pt x="318848" y="360882"/>
                </a:lnTo>
                <a:lnTo>
                  <a:pt x="332446" y="355667"/>
                </a:lnTo>
                <a:lnTo>
                  <a:pt x="345791" y="350174"/>
                </a:lnTo>
                <a:lnTo>
                  <a:pt x="361247" y="344558"/>
                </a:lnTo>
                <a:lnTo>
                  <a:pt x="369369" y="340774"/>
                </a:lnTo>
                <a:lnTo>
                  <a:pt x="377642" y="336347"/>
                </a:lnTo>
                <a:lnTo>
                  <a:pt x="386014" y="331490"/>
                </a:lnTo>
                <a:lnTo>
                  <a:pt x="394453" y="327300"/>
                </a:lnTo>
                <a:lnTo>
                  <a:pt x="402937" y="323554"/>
                </a:lnTo>
                <a:lnTo>
                  <a:pt x="411450" y="320104"/>
                </a:lnTo>
                <a:lnTo>
                  <a:pt x="423450" y="313731"/>
                </a:lnTo>
                <a:lnTo>
                  <a:pt x="437049" y="3046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6"/>
          <p:cNvSpPr/>
          <p:nvPr/>
        </p:nvSpPr>
        <p:spPr>
          <a:xfrm>
            <a:off x="7520940" y="1740334"/>
            <a:ext cx="214313" cy="42747"/>
          </a:xfrm>
          <a:custGeom>
            <a:avLst/>
            <a:gdLst/>
            <a:ahLst/>
            <a:cxnLst/>
            <a:rect l="0" t="0" r="0" b="0"/>
            <a:pathLst>
              <a:path w="214313" h="42747">
                <a:moveTo>
                  <a:pt x="0" y="42746"/>
                </a:moveTo>
                <a:lnTo>
                  <a:pt x="0" y="38195"/>
                </a:lnTo>
                <a:lnTo>
                  <a:pt x="952" y="36854"/>
                </a:lnTo>
                <a:lnTo>
                  <a:pt x="2540" y="35961"/>
                </a:lnTo>
                <a:lnTo>
                  <a:pt x="6844" y="34967"/>
                </a:lnTo>
                <a:lnTo>
                  <a:pt x="11931" y="34526"/>
                </a:lnTo>
                <a:lnTo>
                  <a:pt x="15574" y="33456"/>
                </a:lnTo>
                <a:lnTo>
                  <a:pt x="19908" y="31790"/>
                </a:lnTo>
                <a:lnTo>
                  <a:pt x="24701" y="29727"/>
                </a:lnTo>
                <a:lnTo>
                  <a:pt x="30755" y="27399"/>
                </a:lnTo>
                <a:lnTo>
                  <a:pt x="45102" y="22272"/>
                </a:lnTo>
                <a:lnTo>
                  <a:pt x="69243" y="14031"/>
                </a:lnTo>
                <a:lnTo>
                  <a:pt x="77595" y="12172"/>
                </a:lnTo>
                <a:lnTo>
                  <a:pt x="86020" y="10934"/>
                </a:lnTo>
                <a:lnTo>
                  <a:pt x="94494" y="10107"/>
                </a:lnTo>
                <a:lnTo>
                  <a:pt x="103001" y="8604"/>
                </a:lnTo>
                <a:lnTo>
                  <a:pt x="111529" y="6650"/>
                </a:lnTo>
                <a:lnTo>
                  <a:pt x="120073" y="4394"/>
                </a:lnTo>
                <a:lnTo>
                  <a:pt x="128626" y="2890"/>
                </a:lnTo>
                <a:lnTo>
                  <a:pt x="137186" y="1888"/>
                </a:lnTo>
                <a:lnTo>
                  <a:pt x="145750" y="1220"/>
                </a:lnTo>
                <a:lnTo>
                  <a:pt x="154316" y="774"/>
                </a:lnTo>
                <a:lnTo>
                  <a:pt x="171455" y="279"/>
                </a:lnTo>
                <a:lnTo>
                  <a:pt x="188067" y="0"/>
                </a:lnTo>
                <a:lnTo>
                  <a:pt x="192053" y="914"/>
                </a:lnTo>
                <a:lnTo>
                  <a:pt x="195663" y="2475"/>
                </a:lnTo>
                <a:lnTo>
                  <a:pt x="199022" y="4469"/>
                </a:lnTo>
                <a:lnTo>
                  <a:pt x="202214" y="5797"/>
                </a:lnTo>
                <a:lnTo>
                  <a:pt x="205294" y="6684"/>
                </a:lnTo>
                <a:lnTo>
                  <a:pt x="214312" y="84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7"/>
          <p:cNvSpPr/>
          <p:nvPr/>
        </p:nvSpPr>
        <p:spPr>
          <a:xfrm>
            <a:off x="7547953" y="1783080"/>
            <a:ext cx="281598" cy="94191"/>
          </a:xfrm>
          <a:custGeom>
            <a:avLst/>
            <a:gdLst/>
            <a:ahLst/>
            <a:cxnLst/>
            <a:rect l="0" t="0" r="0" b="0"/>
            <a:pathLst>
              <a:path w="281598" h="94191">
                <a:moveTo>
                  <a:pt x="15849" y="77152"/>
                </a:moveTo>
                <a:lnTo>
                  <a:pt x="8468" y="84533"/>
                </a:lnTo>
                <a:lnTo>
                  <a:pt x="5266" y="85195"/>
                </a:lnTo>
                <a:lnTo>
                  <a:pt x="3079" y="85372"/>
                </a:lnTo>
                <a:lnTo>
                  <a:pt x="1621" y="86442"/>
                </a:lnTo>
                <a:lnTo>
                  <a:pt x="649" y="88108"/>
                </a:lnTo>
                <a:lnTo>
                  <a:pt x="0" y="90171"/>
                </a:lnTo>
                <a:lnTo>
                  <a:pt x="521" y="91546"/>
                </a:lnTo>
                <a:lnTo>
                  <a:pt x="1821" y="92463"/>
                </a:lnTo>
                <a:lnTo>
                  <a:pt x="6199" y="93935"/>
                </a:lnTo>
                <a:lnTo>
                  <a:pt x="11508" y="94190"/>
                </a:lnTo>
                <a:lnTo>
                  <a:pt x="19000" y="91710"/>
                </a:lnTo>
                <a:lnTo>
                  <a:pt x="23664" y="89714"/>
                </a:lnTo>
                <a:lnTo>
                  <a:pt x="29632" y="87432"/>
                </a:lnTo>
                <a:lnTo>
                  <a:pt x="43882" y="82356"/>
                </a:lnTo>
                <a:lnTo>
                  <a:pt x="67970" y="74143"/>
                </a:lnTo>
                <a:lnTo>
                  <a:pt x="77266" y="72289"/>
                </a:lnTo>
                <a:lnTo>
                  <a:pt x="87273" y="71052"/>
                </a:lnTo>
                <a:lnTo>
                  <a:pt x="97756" y="70228"/>
                </a:lnTo>
                <a:lnTo>
                  <a:pt x="108554" y="68726"/>
                </a:lnTo>
                <a:lnTo>
                  <a:pt x="119562" y="66772"/>
                </a:lnTo>
                <a:lnTo>
                  <a:pt x="130711" y="64517"/>
                </a:lnTo>
                <a:lnTo>
                  <a:pt x="141001" y="62061"/>
                </a:lnTo>
                <a:lnTo>
                  <a:pt x="150719" y="59472"/>
                </a:lnTo>
                <a:lnTo>
                  <a:pt x="160055" y="56792"/>
                </a:lnTo>
                <a:lnTo>
                  <a:pt x="168183" y="54054"/>
                </a:lnTo>
                <a:lnTo>
                  <a:pt x="175508" y="51276"/>
                </a:lnTo>
                <a:lnTo>
                  <a:pt x="182296" y="48471"/>
                </a:lnTo>
                <a:lnTo>
                  <a:pt x="188726" y="45649"/>
                </a:lnTo>
                <a:lnTo>
                  <a:pt x="200951" y="39973"/>
                </a:lnTo>
                <a:lnTo>
                  <a:pt x="206878" y="38079"/>
                </a:lnTo>
                <a:lnTo>
                  <a:pt x="212734" y="36816"/>
                </a:lnTo>
                <a:lnTo>
                  <a:pt x="218543" y="35974"/>
                </a:lnTo>
                <a:lnTo>
                  <a:pt x="224321" y="34460"/>
                </a:lnTo>
                <a:lnTo>
                  <a:pt x="230078" y="32498"/>
                </a:lnTo>
                <a:lnTo>
                  <a:pt x="235821" y="30238"/>
                </a:lnTo>
                <a:lnTo>
                  <a:pt x="240602" y="27778"/>
                </a:lnTo>
                <a:lnTo>
                  <a:pt x="244741" y="25186"/>
                </a:lnTo>
                <a:lnTo>
                  <a:pt x="248454" y="22506"/>
                </a:lnTo>
                <a:lnTo>
                  <a:pt x="252835" y="19766"/>
                </a:lnTo>
                <a:lnTo>
                  <a:pt x="257659" y="16987"/>
                </a:lnTo>
                <a:lnTo>
                  <a:pt x="262781" y="14182"/>
                </a:lnTo>
                <a:lnTo>
                  <a:pt x="267148" y="11360"/>
                </a:lnTo>
                <a:lnTo>
                  <a:pt x="271012" y="8525"/>
                </a:lnTo>
                <a:lnTo>
                  <a:pt x="2815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8"/>
          <p:cNvSpPr/>
          <p:nvPr/>
        </p:nvSpPr>
        <p:spPr>
          <a:xfrm>
            <a:off x="7880987" y="1680210"/>
            <a:ext cx="25716" cy="334328"/>
          </a:xfrm>
          <a:custGeom>
            <a:avLst/>
            <a:gdLst/>
            <a:ahLst/>
            <a:cxnLst/>
            <a:rect l="0" t="0" r="0" b="0"/>
            <a:pathLst>
              <a:path w="25716" h="334328">
                <a:moveTo>
                  <a:pt x="8570" y="0"/>
                </a:moveTo>
                <a:lnTo>
                  <a:pt x="8570" y="27780"/>
                </a:lnTo>
                <a:lnTo>
                  <a:pt x="7618" y="31855"/>
                </a:lnTo>
                <a:lnTo>
                  <a:pt x="6030" y="36476"/>
                </a:lnTo>
                <a:lnTo>
                  <a:pt x="4019" y="41463"/>
                </a:lnTo>
                <a:lnTo>
                  <a:pt x="2679" y="46691"/>
                </a:lnTo>
                <a:lnTo>
                  <a:pt x="1785" y="52083"/>
                </a:lnTo>
                <a:lnTo>
                  <a:pt x="1190" y="57581"/>
                </a:lnTo>
                <a:lnTo>
                  <a:pt x="792" y="64105"/>
                </a:lnTo>
                <a:lnTo>
                  <a:pt x="352" y="78973"/>
                </a:lnTo>
                <a:lnTo>
                  <a:pt x="11" y="139018"/>
                </a:lnTo>
                <a:lnTo>
                  <a:pt x="0" y="171817"/>
                </a:lnTo>
                <a:lnTo>
                  <a:pt x="952" y="180267"/>
                </a:lnTo>
                <a:lnTo>
                  <a:pt x="2539" y="188758"/>
                </a:lnTo>
                <a:lnTo>
                  <a:pt x="4550" y="197276"/>
                </a:lnTo>
                <a:lnTo>
                  <a:pt x="5889" y="205812"/>
                </a:lnTo>
                <a:lnTo>
                  <a:pt x="6783" y="214360"/>
                </a:lnTo>
                <a:lnTo>
                  <a:pt x="7379" y="222917"/>
                </a:lnTo>
                <a:lnTo>
                  <a:pt x="7776" y="230526"/>
                </a:lnTo>
                <a:lnTo>
                  <a:pt x="8217" y="244061"/>
                </a:lnTo>
                <a:lnTo>
                  <a:pt x="8465" y="262391"/>
                </a:lnTo>
                <a:lnTo>
                  <a:pt x="9453" y="269225"/>
                </a:lnTo>
                <a:lnTo>
                  <a:pt x="11063" y="276638"/>
                </a:lnTo>
                <a:lnTo>
                  <a:pt x="13090" y="284438"/>
                </a:lnTo>
                <a:lnTo>
                  <a:pt x="14441" y="291542"/>
                </a:lnTo>
                <a:lnTo>
                  <a:pt x="15341" y="298184"/>
                </a:lnTo>
                <a:lnTo>
                  <a:pt x="15942" y="304517"/>
                </a:lnTo>
                <a:lnTo>
                  <a:pt x="16609" y="314093"/>
                </a:lnTo>
                <a:lnTo>
                  <a:pt x="16787" y="317980"/>
                </a:lnTo>
                <a:lnTo>
                  <a:pt x="17858" y="321524"/>
                </a:lnTo>
                <a:lnTo>
                  <a:pt x="19524" y="324839"/>
                </a:lnTo>
                <a:lnTo>
                  <a:pt x="25715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9"/>
          <p:cNvSpPr/>
          <p:nvPr/>
        </p:nvSpPr>
        <p:spPr>
          <a:xfrm>
            <a:off x="8086883" y="1697409"/>
            <a:ext cx="197010" cy="298644"/>
          </a:xfrm>
          <a:custGeom>
            <a:avLst/>
            <a:gdLst/>
            <a:ahLst/>
            <a:cxnLst/>
            <a:rect l="0" t="0" r="0" b="0"/>
            <a:pathLst>
              <a:path w="197010" h="298644">
                <a:moveTo>
                  <a:pt x="34132" y="85671"/>
                </a:moveTo>
                <a:lnTo>
                  <a:pt x="38683" y="76569"/>
                </a:lnTo>
                <a:lnTo>
                  <a:pt x="43457" y="69560"/>
                </a:lnTo>
                <a:lnTo>
                  <a:pt x="46063" y="66358"/>
                </a:lnTo>
                <a:lnTo>
                  <a:pt x="48959" y="60260"/>
                </a:lnTo>
                <a:lnTo>
                  <a:pt x="51199" y="53422"/>
                </a:lnTo>
                <a:lnTo>
                  <a:pt x="53130" y="48931"/>
                </a:lnTo>
                <a:lnTo>
                  <a:pt x="56864" y="39815"/>
                </a:lnTo>
                <a:lnTo>
                  <a:pt x="58522" y="32588"/>
                </a:lnTo>
                <a:lnTo>
                  <a:pt x="61800" y="23661"/>
                </a:lnTo>
                <a:lnTo>
                  <a:pt x="64007" y="18613"/>
                </a:lnTo>
                <a:lnTo>
                  <a:pt x="64526" y="14296"/>
                </a:lnTo>
                <a:lnTo>
                  <a:pt x="63920" y="10465"/>
                </a:lnTo>
                <a:lnTo>
                  <a:pt x="60087" y="561"/>
                </a:lnTo>
                <a:lnTo>
                  <a:pt x="57415" y="219"/>
                </a:lnTo>
                <a:lnTo>
                  <a:pt x="52489" y="0"/>
                </a:lnTo>
                <a:lnTo>
                  <a:pt x="47085" y="4512"/>
                </a:lnTo>
                <a:lnTo>
                  <a:pt x="45625" y="6800"/>
                </a:lnTo>
                <a:lnTo>
                  <a:pt x="42617" y="14571"/>
                </a:lnTo>
                <a:lnTo>
                  <a:pt x="38538" y="20098"/>
                </a:lnTo>
                <a:lnTo>
                  <a:pt x="33550" y="28270"/>
                </a:lnTo>
                <a:lnTo>
                  <a:pt x="30886" y="33116"/>
                </a:lnTo>
                <a:lnTo>
                  <a:pt x="29111" y="38252"/>
                </a:lnTo>
                <a:lnTo>
                  <a:pt x="27927" y="43580"/>
                </a:lnTo>
                <a:lnTo>
                  <a:pt x="27138" y="49038"/>
                </a:lnTo>
                <a:lnTo>
                  <a:pt x="23721" y="57642"/>
                </a:lnTo>
                <a:lnTo>
                  <a:pt x="21476" y="61270"/>
                </a:lnTo>
                <a:lnTo>
                  <a:pt x="18982" y="70381"/>
                </a:lnTo>
                <a:lnTo>
                  <a:pt x="18316" y="75477"/>
                </a:lnTo>
                <a:lnTo>
                  <a:pt x="16920" y="80780"/>
                </a:lnTo>
                <a:lnTo>
                  <a:pt x="15038" y="86220"/>
                </a:lnTo>
                <a:lnTo>
                  <a:pt x="12830" y="91752"/>
                </a:lnTo>
                <a:lnTo>
                  <a:pt x="10377" y="100438"/>
                </a:lnTo>
                <a:lnTo>
                  <a:pt x="9287" y="108427"/>
                </a:lnTo>
                <a:lnTo>
                  <a:pt x="8996" y="113224"/>
                </a:lnTo>
                <a:lnTo>
                  <a:pt x="8801" y="118327"/>
                </a:lnTo>
                <a:lnTo>
                  <a:pt x="9625" y="122681"/>
                </a:lnTo>
                <a:lnTo>
                  <a:pt x="13080" y="130060"/>
                </a:lnTo>
                <a:lnTo>
                  <a:pt x="17790" y="139054"/>
                </a:lnTo>
                <a:lnTo>
                  <a:pt x="20380" y="144120"/>
                </a:lnTo>
                <a:lnTo>
                  <a:pt x="25797" y="152288"/>
                </a:lnTo>
                <a:lnTo>
                  <a:pt x="31381" y="159093"/>
                </a:lnTo>
                <a:lnTo>
                  <a:pt x="37036" y="165293"/>
                </a:lnTo>
                <a:lnTo>
                  <a:pt x="40831" y="168280"/>
                </a:lnTo>
                <a:lnTo>
                  <a:pt x="45264" y="171223"/>
                </a:lnTo>
                <a:lnTo>
                  <a:pt x="50127" y="174138"/>
                </a:lnTo>
                <a:lnTo>
                  <a:pt x="55272" y="177986"/>
                </a:lnTo>
                <a:lnTo>
                  <a:pt x="60608" y="182457"/>
                </a:lnTo>
                <a:lnTo>
                  <a:pt x="66070" y="187342"/>
                </a:lnTo>
                <a:lnTo>
                  <a:pt x="71616" y="191552"/>
                </a:lnTo>
                <a:lnTo>
                  <a:pt x="77219" y="195310"/>
                </a:lnTo>
                <a:lnTo>
                  <a:pt x="82860" y="198769"/>
                </a:lnTo>
                <a:lnTo>
                  <a:pt x="88524" y="202027"/>
                </a:lnTo>
                <a:lnTo>
                  <a:pt x="99899" y="208187"/>
                </a:lnTo>
                <a:lnTo>
                  <a:pt x="104647" y="212116"/>
                </a:lnTo>
                <a:lnTo>
                  <a:pt x="108764" y="216640"/>
                </a:lnTo>
                <a:lnTo>
                  <a:pt x="112461" y="221561"/>
                </a:lnTo>
                <a:lnTo>
                  <a:pt x="115879" y="225794"/>
                </a:lnTo>
                <a:lnTo>
                  <a:pt x="119110" y="229569"/>
                </a:lnTo>
                <a:lnTo>
                  <a:pt x="122216" y="233038"/>
                </a:lnTo>
                <a:lnTo>
                  <a:pt x="124287" y="236303"/>
                </a:lnTo>
                <a:lnTo>
                  <a:pt x="126588" y="242471"/>
                </a:lnTo>
                <a:lnTo>
                  <a:pt x="127884" y="251298"/>
                </a:lnTo>
                <a:lnTo>
                  <a:pt x="128267" y="259946"/>
                </a:lnTo>
                <a:lnTo>
                  <a:pt x="127369" y="262814"/>
                </a:lnTo>
                <a:lnTo>
                  <a:pt x="123830" y="268541"/>
                </a:lnTo>
                <a:lnTo>
                  <a:pt x="120601" y="271402"/>
                </a:lnTo>
                <a:lnTo>
                  <a:pt x="116542" y="274261"/>
                </a:lnTo>
                <a:lnTo>
                  <a:pt x="111932" y="277120"/>
                </a:lnTo>
                <a:lnTo>
                  <a:pt x="107906" y="279979"/>
                </a:lnTo>
                <a:lnTo>
                  <a:pt x="104270" y="282837"/>
                </a:lnTo>
                <a:lnTo>
                  <a:pt x="100893" y="285695"/>
                </a:lnTo>
                <a:lnTo>
                  <a:pt x="96736" y="287600"/>
                </a:lnTo>
                <a:lnTo>
                  <a:pt x="92061" y="288870"/>
                </a:lnTo>
                <a:lnTo>
                  <a:pt x="87039" y="289717"/>
                </a:lnTo>
                <a:lnTo>
                  <a:pt x="81785" y="291234"/>
                </a:lnTo>
                <a:lnTo>
                  <a:pt x="76379" y="293198"/>
                </a:lnTo>
                <a:lnTo>
                  <a:pt x="70868" y="295460"/>
                </a:lnTo>
                <a:lnTo>
                  <a:pt x="65290" y="296967"/>
                </a:lnTo>
                <a:lnTo>
                  <a:pt x="59667" y="297973"/>
                </a:lnTo>
                <a:lnTo>
                  <a:pt x="54013" y="298643"/>
                </a:lnTo>
                <a:lnTo>
                  <a:pt x="49290" y="298137"/>
                </a:lnTo>
                <a:lnTo>
                  <a:pt x="45191" y="296847"/>
                </a:lnTo>
                <a:lnTo>
                  <a:pt x="41504" y="295035"/>
                </a:lnTo>
                <a:lnTo>
                  <a:pt x="37142" y="293827"/>
                </a:lnTo>
                <a:lnTo>
                  <a:pt x="32329" y="293022"/>
                </a:lnTo>
                <a:lnTo>
                  <a:pt x="27214" y="292485"/>
                </a:lnTo>
                <a:lnTo>
                  <a:pt x="22853" y="291174"/>
                </a:lnTo>
                <a:lnTo>
                  <a:pt x="18992" y="289348"/>
                </a:lnTo>
                <a:lnTo>
                  <a:pt x="15466" y="287178"/>
                </a:lnTo>
                <a:lnTo>
                  <a:pt x="12162" y="283826"/>
                </a:lnTo>
                <a:lnTo>
                  <a:pt x="9008" y="279687"/>
                </a:lnTo>
                <a:lnTo>
                  <a:pt x="3916" y="270960"/>
                </a:lnTo>
                <a:lnTo>
                  <a:pt x="1652" y="263906"/>
                </a:lnTo>
                <a:lnTo>
                  <a:pt x="646" y="255057"/>
                </a:lnTo>
                <a:lnTo>
                  <a:pt x="379" y="250030"/>
                </a:lnTo>
                <a:lnTo>
                  <a:pt x="80" y="239364"/>
                </a:lnTo>
                <a:lnTo>
                  <a:pt x="0" y="233853"/>
                </a:lnTo>
                <a:lnTo>
                  <a:pt x="900" y="227321"/>
                </a:lnTo>
                <a:lnTo>
                  <a:pt x="2452" y="220109"/>
                </a:lnTo>
                <a:lnTo>
                  <a:pt x="4440" y="212444"/>
                </a:lnTo>
                <a:lnTo>
                  <a:pt x="7670" y="204476"/>
                </a:lnTo>
                <a:lnTo>
                  <a:pt x="11728" y="196307"/>
                </a:lnTo>
                <a:lnTo>
                  <a:pt x="16337" y="188003"/>
                </a:lnTo>
                <a:lnTo>
                  <a:pt x="21317" y="180562"/>
                </a:lnTo>
                <a:lnTo>
                  <a:pt x="26541" y="173697"/>
                </a:lnTo>
                <a:lnTo>
                  <a:pt x="31929" y="167215"/>
                </a:lnTo>
                <a:lnTo>
                  <a:pt x="38378" y="160036"/>
                </a:lnTo>
                <a:lnTo>
                  <a:pt x="53163" y="144439"/>
                </a:lnTo>
                <a:lnTo>
                  <a:pt x="60155" y="136280"/>
                </a:lnTo>
                <a:lnTo>
                  <a:pt x="66720" y="127982"/>
                </a:lnTo>
                <a:lnTo>
                  <a:pt x="73003" y="119594"/>
                </a:lnTo>
                <a:lnTo>
                  <a:pt x="79096" y="112096"/>
                </a:lnTo>
                <a:lnTo>
                  <a:pt x="85062" y="105192"/>
                </a:lnTo>
                <a:lnTo>
                  <a:pt x="90945" y="98685"/>
                </a:lnTo>
                <a:lnTo>
                  <a:pt x="97725" y="92442"/>
                </a:lnTo>
                <a:lnTo>
                  <a:pt x="105103" y="86375"/>
                </a:lnTo>
                <a:lnTo>
                  <a:pt x="112878" y="80425"/>
                </a:lnTo>
                <a:lnTo>
                  <a:pt x="119967" y="74554"/>
                </a:lnTo>
                <a:lnTo>
                  <a:pt x="126598" y="68734"/>
                </a:lnTo>
                <a:lnTo>
                  <a:pt x="138093" y="58141"/>
                </a:lnTo>
                <a:lnTo>
                  <a:pt x="146377" y="50257"/>
                </a:lnTo>
                <a:lnTo>
                  <a:pt x="150871" y="46822"/>
                </a:lnTo>
                <a:lnTo>
                  <a:pt x="155774" y="43579"/>
                </a:lnTo>
                <a:lnTo>
                  <a:pt x="160946" y="40464"/>
                </a:lnTo>
                <a:lnTo>
                  <a:pt x="165347" y="37436"/>
                </a:lnTo>
                <a:lnTo>
                  <a:pt x="169234" y="34464"/>
                </a:lnTo>
                <a:lnTo>
                  <a:pt x="172777" y="31530"/>
                </a:lnTo>
                <a:lnTo>
                  <a:pt x="176093" y="28622"/>
                </a:lnTo>
                <a:lnTo>
                  <a:pt x="179255" y="25731"/>
                </a:lnTo>
                <a:lnTo>
                  <a:pt x="182316" y="22851"/>
                </a:lnTo>
                <a:lnTo>
                  <a:pt x="185308" y="20931"/>
                </a:lnTo>
                <a:lnTo>
                  <a:pt x="191174" y="18797"/>
                </a:lnTo>
                <a:lnTo>
                  <a:pt x="197009" y="170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0"/>
          <p:cNvSpPr/>
          <p:nvPr/>
        </p:nvSpPr>
        <p:spPr>
          <a:xfrm>
            <a:off x="8215312" y="1714500"/>
            <a:ext cx="248455" cy="214161"/>
          </a:xfrm>
          <a:custGeom>
            <a:avLst/>
            <a:gdLst/>
            <a:ahLst/>
            <a:cxnLst/>
            <a:rect l="0" t="0" r="0" b="0"/>
            <a:pathLst>
              <a:path w="248455" h="214161">
                <a:moveTo>
                  <a:pt x="111443" y="0"/>
                </a:moveTo>
                <a:lnTo>
                  <a:pt x="111443" y="4550"/>
                </a:lnTo>
                <a:lnTo>
                  <a:pt x="110490" y="6843"/>
                </a:lnTo>
                <a:lnTo>
                  <a:pt x="106891" y="11931"/>
                </a:lnTo>
                <a:lnTo>
                  <a:pt x="105551" y="14621"/>
                </a:lnTo>
                <a:lnTo>
                  <a:pt x="104062" y="20151"/>
                </a:lnTo>
                <a:lnTo>
                  <a:pt x="103664" y="23911"/>
                </a:lnTo>
                <a:lnTo>
                  <a:pt x="103400" y="28323"/>
                </a:lnTo>
                <a:lnTo>
                  <a:pt x="103224" y="33169"/>
                </a:lnTo>
                <a:lnTo>
                  <a:pt x="102153" y="38305"/>
                </a:lnTo>
                <a:lnTo>
                  <a:pt x="100487" y="43634"/>
                </a:lnTo>
                <a:lnTo>
                  <a:pt x="98423" y="49092"/>
                </a:lnTo>
                <a:lnTo>
                  <a:pt x="96096" y="54635"/>
                </a:lnTo>
                <a:lnTo>
                  <a:pt x="93591" y="60236"/>
                </a:lnTo>
                <a:lnTo>
                  <a:pt x="90970" y="65875"/>
                </a:lnTo>
                <a:lnTo>
                  <a:pt x="88269" y="70586"/>
                </a:lnTo>
                <a:lnTo>
                  <a:pt x="85516" y="74680"/>
                </a:lnTo>
                <a:lnTo>
                  <a:pt x="82728" y="78361"/>
                </a:lnTo>
                <a:lnTo>
                  <a:pt x="80869" y="83673"/>
                </a:lnTo>
                <a:lnTo>
                  <a:pt x="79631" y="90072"/>
                </a:lnTo>
                <a:lnTo>
                  <a:pt x="78804" y="97196"/>
                </a:lnTo>
                <a:lnTo>
                  <a:pt x="77301" y="103849"/>
                </a:lnTo>
                <a:lnTo>
                  <a:pt x="75347" y="110190"/>
                </a:lnTo>
                <a:lnTo>
                  <a:pt x="73091" y="116322"/>
                </a:lnTo>
                <a:lnTo>
                  <a:pt x="71588" y="122316"/>
                </a:lnTo>
                <a:lnTo>
                  <a:pt x="70585" y="128216"/>
                </a:lnTo>
                <a:lnTo>
                  <a:pt x="69917" y="134055"/>
                </a:lnTo>
                <a:lnTo>
                  <a:pt x="69472" y="139852"/>
                </a:lnTo>
                <a:lnTo>
                  <a:pt x="69174" y="145622"/>
                </a:lnTo>
                <a:lnTo>
                  <a:pt x="68976" y="151374"/>
                </a:lnTo>
                <a:lnTo>
                  <a:pt x="69797" y="156161"/>
                </a:lnTo>
                <a:lnTo>
                  <a:pt x="71296" y="160304"/>
                </a:lnTo>
                <a:lnTo>
                  <a:pt x="77957" y="173227"/>
                </a:lnTo>
                <a:lnTo>
                  <a:pt x="80546" y="178350"/>
                </a:lnTo>
                <a:lnTo>
                  <a:pt x="83225" y="182717"/>
                </a:lnTo>
                <a:lnTo>
                  <a:pt x="85964" y="186581"/>
                </a:lnTo>
                <a:lnTo>
                  <a:pt x="88741" y="190110"/>
                </a:lnTo>
                <a:lnTo>
                  <a:pt x="94369" y="196571"/>
                </a:lnTo>
                <a:lnTo>
                  <a:pt x="97203" y="199627"/>
                </a:lnTo>
                <a:lnTo>
                  <a:pt x="100997" y="202617"/>
                </a:lnTo>
                <a:lnTo>
                  <a:pt x="105431" y="205563"/>
                </a:lnTo>
                <a:lnTo>
                  <a:pt x="110292" y="208479"/>
                </a:lnTo>
                <a:lnTo>
                  <a:pt x="114485" y="210423"/>
                </a:lnTo>
                <a:lnTo>
                  <a:pt x="121685" y="212584"/>
                </a:lnTo>
                <a:lnTo>
                  <a:pt x="125891" y="213160"/>
                </a:lnTo>
                <a:lnTo>
                  <a:pt x="130600" y="213544"/>
                </a:lnTo>
                <a:lnTo>
                  <a:pt x="135644" y="213800"/>
                </a:lnTo>
                <a:lnTo>
                  <a:pt x="146329" y="214084"/>
                </a:lnTo>
                <a:lnTo>
                  <a:pt x="151845" y="214160"/>
                </a:lnTo>
                <a:lnTo>
                  <a:pt x="156476" y="213258"/>
                </a:lnTo>
                <a:lnTo>
                  <a:pt x="164160" y="209716"/>
                </a:lnTo>
                <a:lnTo>
                  <a:pt x="178392" y="202367"/>
                </a:lnTo>
                <a:lnTo>
                  <a:pt x="194674" y="194157"/>
                </a:lnTo>
                <a:lnTo>
                  <a:pt x="199315" y="190398"/>
                </a:lnTo>
                <a:lnTo>
                  <a:pt x="203361" y="185987"/>
                </a:lnTo>
                <a:lnTo>
                  <a:pt x="207011" y="181141"/>
                </a:lnTo>
                <a:lnTo>
                  <a:pt x="210398" y="176958"/>
                </a:lnTo>
                <a:lnTo>
                  <a:pt x="213609" y="173217"/>
                </a:lnTo>
                <a:lnTo>
                  <a:pt x="216701" y="169770"/>
                </a:lnTo>
                <a:lnTo>
                  <a:pt x="219714" y="165567"/>
                </a:lnTo>
                <a:lnTo>
                  <a:pt x="222676" y="160861"/>
                </a:lnTo>
                <a:lnTo>
                  <a:pt x="225603" y="155818"/>
                </a:lnTo>
                <a:lnTo>
                  <a:pt x="228508" y="150551"/>
                </a:lnTo>
                <a:lnTo>
                  <a:pt x="234273" y="139619"/>
                </a:lnTo>
                <a:lnTo>
                  <a:pt x="237145" y="134989"/>
                </a:lnTo>
                <a:lnTo>
                  <a:pt x="240011" y="130950"/>
                </a:lnTo>
                <a:lnTo>
                  <a:pt x="242875" y="127305"/>
                </a:lnTo>
                <a:lnTo>
                  <a:pt x="244784" y="122970"/>
                </a:lnTo>
                <a:lnTo>
                  <a:pt x="246058" y="118175"/>
                </a:lnTo>
                <a:lnTo>
                  <a:pt x="246905" y="113073"/>
                </a:lnTo>
                <a:lnTo>
                  <a:pt x="247472" y="108719"/>
                </a:lnTo>
                <a:lnTo>
                  <a:pt x="247848" y="104864"/>
                </a:lnTo>
                <a:lnTo>
                  <a:pt x="248100" y="101342"/>
                </a:lnTo>
                <a:lnTo>
                  <a:pt x="248268" y="97089"/>
                </a:lnTo>
                <a:lnTo>
                  <a:pt x="248454" y="87283"/>
                </a:lnTo>
                <a:lnTo>
                  <a:pt x="247551" y="82953"/>
                </a:lnTo>
                <a:lnTo>
                  <a:pt x="245997" y="79115"/>
                </a:lnTo>
                <a:lnTo>
                  <a:pt x="244008" y="75603"/>
                </a:lnTo>
                <a:lnTo>
                  <a:pt x="239257" y="69161"/>
                </a:lnTo>
                <a:lnTo>
                  <a:pt x="236658" y="66110"/>
                </a:lnTo>
                <a:lnTo>
                  <a:pt x="233020" y="62171"/>
                </a:lnTo>
                <a:lnTo>
                  <a:pt x="219750" y="48477"/>
                </a:lnTo>
                <a:lnTo>
                  <a:pt x="212602" y="41230"/>
                </a:lnTo>
                <a:lnTo>
                  <a:pt x="207457" y="37964"/>
                </a:lnTo>
                <a:lnTo>
                  <a:pt x="201170" y="34834"/>
                </a:lnTo>
                <a:lnTo>
                  <a:pt x="194121" y="31795"/>
                </a:lnTo>
                <a:lnTo>
                  <a:pt x="186564" y="29769"/>
                </a:lnTo>
                <a:lnTo>
                  <a:pt x="178668" y="28419"/>
                </a:lnTo>
                <a:lnTo>
                  <a:pt x="170547" y="27518"/>
                </a:lnTo>
                <a:lnTo>
                  <a:pt x="162276" y="25965"/>
                </a:lnTo>
                <a:lnTo>
                  <a:pt x="153905" y="23977"/>
                </a:lnTo>
                <a:lnTo>
                  <a:pt x="145466" y="21700"/>
                </a:lnTo>
                <a:lnTo>
                  <a:pt x="136982" y="20181"/>
                </a:lnTo>
                <a:lnTo>
                  <a:pt x="128469" y="19169"/>
                </a:lnTo>
                <a:lnTo>
                  <a:pt x="119935" y="18494"/>
                </a:lnTo>
                <a:lnTo>
                  <a:pt x="111389" y="18044"/>
                </a:lnTo>
                <a:lnTo>
                  <a:pt x="94275" y="17545"/>
                </a:lnTo>
                <a:lnTo>
                  <a:pt x="85709" y="16459"/>
                </a:lnTo>
                <a:lnTo>
                  <a:pt x="77142" y="14782"/>
                </a:lnTo>
                <a:lnTo>
                  <a:pt x="68574" y="12712"/>
                </a:lnTo>
                <a:lnTo>
                  <a:pt x="60003" y="11332"/>
                </a:lnTo>
                <a:lnTo>
                  <a:pt x="51432" y="10412"/>
                </a:lnTo>
                <a:lnTo>
                  <a:pt x="36193" y="9390"/>
                </a:lnTo>
                <a:lnTo>
                  <a:pt x="26247" y="8936"/>
                </a:lnTo>
                <a:lnTo>
                  <a:pt x="16110" y="8734"/>
                </a:lnTo>
                <a:lnTo>
                  <a:pt x="10740" y="8680"/>
                </a:lnTo>
                <a:lnTo>
                  <a:pt x="7160" y="9596"/>
                </a:lnTo>
                <a:lnTo>
                  <a:pt x="4774" y="11160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1"/>
          <p:cNvSpPr/>
          <p:nvPr/>
        </p:nvSpPr>
        <p:spPr>
          <a:xfrm>
            <a:off x="5253127" y="2340292"/>
            <a:ext cx="116116" cy="32981"/>
          </a:xfrm>
          <a:custGeom>
            <a:avLst/>
            <a:gdLst/>
            <a:ahLst/>
            <a:cxnLst/>
            <a:rect l="0" t="0" r="0" b="0"/>
            <a:pathLst>
              <a:path w="116116" h="32981">
                <a:moveTo>
                  <a:pt x="116115" y="0"/>
                </a:moveTo>
                <a:lnTo>
                  <a:pt x="74404" y="0"/>
                </a:lnTo>
                <a:lnTo>
                  <a:pt x="70210" y="953"/>
                </a:lnTo>
                <a:lnTo>
                  <a:pt x="58804" y="5892"/>
                </a:lnTo>
                <a:lnTo>
                  <a:pt x="38367" y="10583"/>
                </a:lnTo>
                <a:lnTo>
                  <a:pt x="21641" y="17741"/>
                </a:lnTo>
                <a:lnTo>
                  <a:pt x="11262" y="23125"/>
                </a:lnTo>
                <a:lnTo>
                  <a:pt x="3474" y="28693"/>
                </a:lnTo>
                <a:lnTo>
                  <a:pt x="0" y="329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2"/>
          <p:cNvSpPr/>
          <p:nvPr/>
        </p:nvSpPr>
        <p:spPr>
          <a:xfrm>
            <a:off x="5525077" y="2230626"/>
            <a:ext cx="32748" cy="102012"/>
          </a:xfrm>
          <a:custGeom>
            <a:avLst/>
            <a:gdLst/>
            <a:ahLst/>
            <a:cxnLst/>
            <a:rect l="0" t="0" r="0" b="0"/>
            <a:pathLst>
              <a:path w="32748" h="102012">
                <a:moveTo>
                  <a:pt x="30527" y="97104"/>
                </a:moveTo>
                <a:lnTo>
                  <a:pt x="31076" y="89653"/>
                </a:lnTo>
                <a:lnTo>
                  <a:pt x="32012" y="71879"/>
                </a:lnTo>
                <a:lnTo>
                  <a:pt x="32427" y="56677"/>
                </a:lnTo>
                <a:lnTo>
                  <a:pt x="32747" y="13454"/>
                </a:lnTo>
                <a:lnTo>
                  <a:pt x="31799" y="10282"/>
                </a:lnTo>
                <a:lnTo>
                  <a:pt x="25378" y="0"/>
                </a:lnTo>
                <a:lnTo>
                  <a:pt x="24981" y="360"/>
                </a:lnTo>
                <a:lnTo>
                  <a:pt x="24292" y="5760"/>
                </a:lnTo>
                <a:lnTo>
                  <a:pt x="19668" y="15591"/>
                </a:lnTo>
                <a:lnTo>
                  <a:pt x="17416" y="25310"/>
                </a:lnTo>
                <a:lnTo>
                  <a:pt x="15463" y="36932"/>
                </a:lnTo>
                <a:lnTo>
                  <a:pt x="13609" y="44032"/>
                </a:lnTo>
                <a:lnTo>
                  <a:pt x="11420" y="51622"/>
                </a:lnTo>
                <a:lnTo>
                  <a:pt x="6448" y="67676"/>
                </a:lnTo>
                <a:lnTo>
                  <a:pt x="3789" y="75958"/>
                </a:lnTo>
                <a:lnTo>
                  <a:pt x="2016" y="84336"/>
                </a:lnTo>
                <a:lnTo>
                  <a:pt x="834" y="92780"/>
                </a:lnTo>
                <a:lnTo>
                  <a:pt x="46" y="101266"/>
                </a:lnTo>
                <a:lnTo>
                  <a:pt x="0" y="1020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3"/>
          <p:cNvSpPr/>
          <p:nvPr/>
        </p:nvSpPr>
        <p:spPr>
          <a:xfrm>
            <a:off x="5798968" y="2239173"/>
            <a:ext cx="16011" cy="49447"/>
          </a:xfrm>
          <a:custGeom>
            <a:avLst/>
            <a:gdLst/>
            <a:ahLst/>
            <a:cxnLst/>
            <a:rect l="0" t="0" r="0" b="0"/>
            <a:pathLst>
              <a:path w="16011" h="49447">
                <a:moveTo>
                  <a:pt x="15301" y="46986"/>
                </a:moveTo>
                <a:lnTo>
                  <a:pt x="15655" y="37099"/>
                </a:lnTo>
                <a:lnTo>
                  <a:pt x="15968" y="19717"/>
                </a:lnTo>
                <a:lnTo>
                  <a:pt x="16010" y="13188"/>
                </a:lnTo>
                <a:lnTo>
                  <a:pt x="15069" y="10113"/>
                </a:lnTo>
                <a:lnTo>
                  <a:pt x="8660" y="0"/>
                </a:lnTo>
                <a:lnTo>
                  <a:pt x="8264" y="369"/>
                </a:lnTo>
                <a:lnTo>
                  <a:pt x="7824" y="3318"/>
                </a:lnTo>
                <a:lnTo>
                  <a:pt x="5088" y="7805"/>
                </a:lnTo>
                <a:lnTo>
                  <a:pt x="3025" y="10335"/>
                </a:lnTo>
                <a:lnTo>
                  <a:pt x="2602" y="12974"/>
                </a:lnTo>
                <a:lnTo>
                  <a:pt x="3273" y="15686"/>
                </a:lnTo>
                <a:lnTo>
                  <a:pt x="4672" y="18446"/>
                </a:lnTo>
                <a:lnTo>
                  <a:pt x="4653" y="22191"/>
                </a:lnTo>
                <a:lnTo>
                  <a:pt x="2091" y="31432"/>
                </a:lnTo>
                <a:lnTo>
                  <a:pt x="318" y="44430"/>
                </a:lnTo>
                <a:lnTo>
                  <a:pt x="0" y="494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4"/>
          <p:cNvSpPr/>
          <p:nvPr/>
        </p:nvSpPr>
        <p:spPr>
          <a:xfrm>
            <a:off x="5892165" y="265747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5"/>
          <p:cNvSpPr/>
          <p:nvPr/>
        </p:nvSpPr>
        <p:spPr>
          <a:xfrm>
            <a:off x="5116037" y="2691767"/>
            <a:ext cx="278923" cy="238678"/>
          </a:xfrm>
          <a:custGeom>
            <a:avLst/>
            <a:gdLst/>
            <a:ahLst/>
            <a:cxnLst/>
            <a:rect l="0" t="0" r="0" b="0"/>
            <a:pathLst>
              <a:path w="278923" h="238678">
                <a:moveTo>
                  <a:pt x="184625" y="34288"/>
                </a:moveTo>
                <a:lnTo>
                  <a:pt x="184625" y="26907"/>
                </a:lnTo>
                <a:lnTo>
                  <a:pt x="183673" y="26510"/>
                </a:lnTo>
                <a:lnTo>
                  <a:pt x="180075" y="26068"/>
                </a:lnTo>
                <a:lnTo>
                  <a:pt x="178733" y="24998"/>
                </a:lnTo>
                <a:lnTo>
                  <a:pt x="177840" y="23332"/>
                </a:lnTo>
                <a:lnTo>
                  <a:pt x="177244" y="21269"/>
                </a:lnTo>
                <a:lnTo>
                  <a:pt x="175895" y="19893"/>
                </a:lnTo>
                <a:lnTo>
                  <a:pt x="174042" y="18977"/>
                </a:lnTo>
                <a:lnTo>
                  <a:pt x="171855" y="18365"/>
                </a:lnTo>
                <a:lnTo>
                  <a:pt x="166885" y="15146"/>
                </a:lnTo>
                <a:lnTo>
                  <a:pt x="164225" y="12954"/>
                </a:lnTo>
                <a:lnTo>
                  <a:pt x="161500" y="11493"/>
                </a:lnTo>
                <a:lnTo>
                  <a:pt x="153115" y="8483"/>
                </a:lnTo>
                <a:lnTo>
                  <a:pt x="144597" y="2935"/>
                </a:lnTo>
                <a:lnTo>
                  <a:pt x="138895" y="1303"/>
                </a:lnTo>
                <a:lnTo>
                  <a:pt x="130329" y="384"/>
                </a:lnTo>
                <a:lnTo>
                  <a:pt x="122076" y="169"/>
                </a:lnTo>
                <a:lnTo>
                  <a:pt x="83024" y="0"/>
                </a:lnTo>
                <a:lnTo>
                  <a:pt x="78791" y="952"/>
                </a:lnTo>
                <a:lnTo>
                  <a:pt x="71547" y="4549"/>
                </a:lnTo>
                <a:lnTo>
                  <a:pt x="65154" y="9323"/>
                </a:lnTo>
                <a:lnTo>
                  <a:pt x="58184" y="14620"/>
                </a:lnTo>
                <a:lnTo>
                  <a:pt x="53659" y="17366"/>
                </a:lnTo>
                <a:lnTo>
                  <a:pt x="48736" y="20149"/>
                </a:lnTo>
                <a:lnTo>
                  <a:pt x="40728" y="25781"/>
                </a:lnTo>
                <a:lnTo>
                  <a:pt x="33993" y="31459"/>
                </a:lnTo>
                <a:lnTo>
                  <a:pt x="27825" y="37158"/>
                </a:lnTo>
                <a:lnTo>
                  <a:pt x="24846" y="40964"/>
                </a:lnTo>
                <a:lnTo>
                  <a:pt x="21909" y="45406"/>
                </a:lnTo>
                <a:lnTo>
                  <a:pt x="18998" y="50272"/>
                </a:lnTo>
                <a:lnTo>
                  <a:pt x="16104" y="55422"/>
                </a:lnTo>
                <a:lnTo>
                  <a:pt x="10350" y="66223"/>
                </a:lnTo>
                <a:lnTo>
                  <a:pt x="8434" y="71770"/>
                </a:lnTo>
                <a:lnTo>
                  <a:pt x="7157" y="77374"/>
                </a:lnTo>
                <a:lnTo>
                  <a:pt x="6306" y="83014"/>
                </a:lnTo>
                <a:lnTo>
                  <a:pt x="4785" y="88679"/>
                </a:lnTo>
                <a:lnTo>
                  <a:pt x="2819" y="94361"/>
                </a:lnTo>
                <a:lnTo>
                  <a:pt x="556" y="100054"/>
                </a:lnTo>
                <a:lnTo>
                  <a:pt x="0" y="105754"/>
                </a:lnTo>
                <a:lnTo>
                  <a:pt x="582" y="111460"/>
                </a:lnTo>
                <a:lnTo>
                  <a:pt x="1922" y="117168"/>
                </a:lnTo>
                <a:lnTo>
                  <a:pt x="2816" y="122879"/>
                </a:lnTo>
                <a:lnTo>
                  <a:pt x="3411" y="128591"/>
                </a:lnTo>
                <a:lnTo>
                  <a:pt x="3808" y="134304"/>
                </a:lnTo>
                <a:lnTo>
                  <a:pt x="4073" y="140018"/>
                </a:lnTo>
                <a:lnTo>
                  <a:pt x="4367" y="151446"/>
                </a:lnTo>
                <a:lnTo>
                  <a:pt x="5398" y="156208"/>
                </a:lnTo>
                <a:lnTo>
                  <a:pt x="7038" y="160336"/>
                </a:lnTo>
                <a:lnTo>
                  <a:pt x="9084" y="164040"/>
                </a:lnTo>
                <a:lnTo>
                  <a:pt x="13897" y="173235"/>
                </a:lnTo>
                <a:lnTo>
                  <a:pt x="16514" y="178354"/>
                </a:lnTo>
                <a:lnTo>
                  <a:pt x="18258" y="183672"/>
                </a:lnTo>
                <a:lnTo>
                  <a:pt x="19421" y="189122"/>
                </a:lnTo>
                <a:lnTo>
                  <a:pt x="20197" y="194661"/>
                </a:lnTo>
                <a:lnTo>
                  <a:pt x="22619" y="199306"/>
                </a:lnTo>
                <a:lnTo>
                  <a:pt x="26139" y="203355"/>
                </a:lnTo>
                <a:lnTo>
                  <a:pt x="34177" y="210394"/>
                </a:lnTo>
                <a:lnTo>
                  <a:pt x="40924" y="216697"/>
                </a:lnTo>
                <a:lnTo>
                  <a:pt x="44057" y="218759"/>
                </a:lnTo>
                <a:lnTo>
                  <a:pt x="50078" y="221050"/>
                </a:lnTo>
                <a:lnTo>
                  <a:pt x="58469" y="222068"/>
                </a:lnTo>
                <a:lnTo>
                  <a:pt x="67595" y="222521"/>
                </a:lnTo>
                <a:lnTo>
                  <a:pt x="74827" y="222722"/>
                </a:lnTo>
                <a:lnTo>
                  <a:pt x="88804" y="222835"/>
                </a:lnTo>
                <a:lnTo>
                  <a:pt x="92169" y="221898"/>
                </a:lnTo>
                <a:lnTo>
                  <a:pt x="94413" y="220321"/>
                </a:lnTo>
                <a:lnTo>
                  <a:pt x="100111" y="213551"/>
                </a:lnTo>
                <a:lnTo>
                  <a:pt x="102565" y="210947"/>
                </a:lnTo>
                <a:lnTo>
                  <a:pt x="110371" y="205513"/>
                </a:lnTo>
                <a:lnTo>
                  <a:pt x="115120" y="202730"/>
                </a:lnTo>
                <a:lnTo>
                  <a:pt x="119238" y="198970"/>
                </a:lnTo>
                <a:lnTo>
                  <a:pt x="122937" y="194558"/>
                </a:lnTo>
                <a:lnTo>
                  <a:pt x="126355" y="189712"/>
                </a:lnTo>
                <a:lnTo>
                  <a:pt x="129585" y="185529"/>
                </a:lnTo>
                <a:lnTo>
                  <a:pt x="135716" y="178341"/>
                </a:lnTo>
                <a:lnTo>
                  <a:pt x="138684" y="174138"/>
                </a:lnTo>
                <a:lnTo>
                  <a:pt x="141615" y="169431"/>
                </a:lnTo>
                <a:lnTo>
                  <a:pt x="144522" y="164388"/>
                </a:lnTo>
                <a:lnTo>
                  <a:pt x="146460" y="159121"/>
                </a:lnTo>
                <a:lnTo>
                  <a:pt x="147751" y="153705"/>
                </a:lnTo>
                <a:lnTo>
                  <a:pt x="148612" y="148189"/>
                </a:lnTo>
                <a:lnTo>
                  <a:pt x="150139" y="142607"/>
                </a:lnTo>
                <a:lnTo>
                  <a:pt x="152110" y="136981"/>
                </a:lnTo>
                <a:lnTo>
                  <a:pt x="154376" y="131325"/>
                </a:lnTo>
                <a:lnTo>
                  <a:pt x="156839" y="125649"/>
                </a:lnTo>
                <a:lnTo>
                  <a:pt x="162116" y="114263"/>
                </a:lnTo>
                <a:lnTo>
                  <a:pt x="163904" y="109512"/>
                </a:lnTo>
                <a:lnTo>
                  <a:pt x="165096" y="105392"/>
                </a:lnTo>
                <a:lnTo>
                  <a:pt x="165890" y="101693"/>
                </a:lnTo>
                <a:lnTo>
                  <a:pt x="166420" y="97322"/>
                </a:lnTo>
                <a:lnTo>
                  <a:pt x="166774" y="92503"/>
                </a:lnTo>
                <a:lnTo>
                  <a:pt x="167166" y="83021"/>
                </a:lnTo>
                <a:lnTo>
                  <a:pt x="167387" y="72328"/>
                </a:lnTo>
                <a:lnTo>
                  <a:pt x="167439" y="66117"/>
                </a:lnTo>
                <a:lnTo>
                  <a:pt x="166500" y="63127"/>
                </a:lnTo>
                <a:lnTo>
                  <a:pt x="162917" y="57265"/>
                </a:lnTo>
                <a:lnTo>
                  <a:pt x="159259" y="51944"/>
                </a:lnTo>
                <a:lnTo>
                  <a:pt x="159012" y="47034"/>
                </a:lnTo>
                <a:lnTo>
                  <a:pt x="158025" y="45642"/>
                </a:lnTo>
                <a:lnTo>
                  <a:pt x="156414" y="44715"/>
                </a:lnTo>
                <a:lnTo>
                  <a:pt x="154388" y="44097"/>
                </a:lnTo>
                <a:lnTo>
                  <a:pt x="153037" y="44637"/>
                </a:lnTo>
                <a:lnTo>
                  <a:pt x="152136" y="45950"/>
                </a:lnTo>
                <a:lnTo>
                  <a:pt x="151536" y="47777"/>
                </a:lnTo>
                <a:lnTo>
                  <a:pt x="152088" y="48996"/>
                </a:lnTo>
                <a:lnTo>
                  <a:pt x="153409" y="49808"/>
                </a:lnTo>
                <a:lnTo>
                  <a:pt x="155242" y="50349"/>
                </a:lnTo>
                <a:lnTo>
                  <a:pt x="156464" y="51663"/>
                </a:lnTo>
                <a:lnTo>
                  <a:pt x="157278" y="53491"/>
                </a:lnTo>
                <a:lnTo>
                  <a:pt x="158183" y="58063"/>
                </a:lnTo>
                <a:lnTo>
                  <a:pt x="158586" y="63269"/>
                </a:lnTo>
                <a:lnTo>
                  <a:pt x="159645" y="66944"/>
                </a:lnTo>
                <a:lnTo>
                  <a:pt x="161304" y="71298"/>
                </a:lnTo>
                <a:lnTo>
                  <a:pt x="163363" y="76107"/>
                </a:lnTo>
                <a:lnTo>
                  <a:pt x="164735" y="80264"/>
                </a:lnTo>
                <a:lnTo>
                  <a:pt x="166260" y="87424"/>
                </a:lnTo>
                <a:lnTo>
                  <a:pt x="167619" y="91620"/>
                </a:lnTo>
                <a:lnTo>
                  <a:pt x="169478" y="96321"/>
                </a:lnTo>
                <a:lnTo>
                  <a:pt x="171670" y="101361"/>
                </a:lnTo>
                <a:lnTo>
                  <a:pt x="176645" y="112040"/>
                </a:lnTo>
                <a:lnTo>
                  <a:pt x="179305" y="117555"/>
                </a:lnTo>
                <a:lnTo>
                  <a:pt x="181078" y="122184"/>
                </a:lnTo>
                <a:lnTo>
                  <a:pt x="182260" y="126223"/>
                </a:lnTo>
                <a:lnTo>
                  <a:pt x="183048" y="129868"/>
                </a:lnTo>
                <a:lnTo>
                  <a:pt x="185479" y="134203"/>
                </a:lnTo>
                <a:lnTo>
                  <a:pt x="189004" y="138998"/>
                </a:lnTo>
                <a:lnTo>
                  <a:pt x="193260" y="144100"/>
                </a:lnTo>
                <a:lnTo>
                  <a:pt x="196096" y="149405"/>
                </a:lnTo>
                <a:lnTo>
                  <a:pt x="197988" y="154848"/>
                </a:lnTo>
                <a:lnTo>
                  <a:pt x="199249" y="160381"/>
                </a:lnTo>
                <a:lnTo>
                  <a:pt x="201994" y="165975"/>
                </a:lnTo>
                <a:lnTo>
                  <a:pt x="205729" y="171609"/>
                </a:lnTo>
                <a:lnTo>
                  <a:pt x="210124" y="177270"/>
                </a:lnTo>
                <a:lnTo>
                  <a:pt x="214007" y="181997"/>
                </a:lnTo>
                <a:lnTo>
                  <a:pt x="217548" y="186100"/>
                </a:lnTo>
                <a:lnTo>
                  <a:pt x="220862" y="189789"/>
                </a:lnTo>
                <a:lnTo>
                  <a:pt x="223070" y="194152"/>
                </a:lnTo>
                <a:lnTo>
                  <a:pt x="224543" y="198967"/>
                </a:lnTo>
                <a:lnTo>
                  <a:pt x="225524" y="204081"/>
                </a:lnTo>
                <a:lnTo>
                  <a:pt x="227131" y="208443"/>
                </a:lnTo>
                <a:lnTo>
                  <a:pt x="231457" y="215830"/>
                </a:lnTo>
                <a:lnTo>
                  <a:pt x="236554" y="222288"/>
                </a:lnTo>
                <a:lnTo>
                  <a:pt x="239247" y="225344"/>
                </a:lnTo>
                <a:lnTo>
                  <a:pt x="241994" y="227381"/>
                </a:lnTo>
                <a:lnTo>
                  <a:pt x="250412" y="231201"/>
                </a:lnTo>
                <a:lnTo>
                  <a:pt x="258939" y="236989"/>
                </a:lnTo>
                <a:lnTo>
                  <a:pt x="264644" y="238677"/>
                </a:lnTo>
                <a:lnTo>
                  <a:pt x="267498" y="238175"/>
                </a:lnTo>
                <a:lnTo>
                  <a:pt x="275114" y="233869"/>
                </a:lnTo>
                <a:lnTo>
                  <a:pt x="278922" y="2314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6"/>
          <p:cNvSpPr/>
          <p:nvPr/>
        </p:nvSpPr>
        <p:spPr>
          <a:xfrm>
            <a:off x="5454967" y="2575718"/>
            <a:ext cx="145734" cy="313096"/>
          </a:xfrm>
          <a:custGeom>
            <a:avLst/>
            <a:gdLst/>
            <a:ahLst/>
            <a:cxnLst/>
            <a:rect l="0" t="0" r="0" b="0"/>
            <a:pathLst>
              <a:path w="145734" h="313096">
                <a:moveTo>
                  <a:pt x="0" y="210344"/>
                </a:moveTo>
                <a:lnTo>
                  <a:pt x="7381" y="202963"/>
                </a:lnTo>
                <a:lnTo>
                  <a:pt x="10583" y="202301"/>
                </a:lnTo>
                <a:lnTo>
                  <a:pt x="12770" y="202125"/>
                </a:lnTo>
                <a:lnTo>
                  <a:pt x="14229" y="201054"/>
                </a:lnTo>
                <a:lnTo>
                  <a:pt x="15201" y="199388"/>
                </a:lnTo>
                <a:lnTo>
                  <a:pt x="15849" y="197325"/>
                </a:lnTo>
                <a:lnTo>
                  <a:pt x="19109" y="192493"/>
                </a:lnTo>
                <a:lnTo>
                  <a:pt x="21312" y="189871"/>
                </a:lnTo>
                <a:lnTo>
                  <a:pt x="23733" y="187170"/>
                </a:lnTo>
                <a:lnTo>
                  <a:pt x="28963" y="181630"/>
                </a:lnTo>
                <a:lnTo>
                  <a:pt x="32643" y="178819"/>
                </a:lnTo>
                <a:lnTo>
                  <a:pt x="37002" y="175992"/>
                </a:lnTo>
                <a:lnTo>
                  <a:pt x="41813" y="173155"/>
                </a:lnTo>
                <a:lnTo>
                  <a:pt x="45973" y="169359"/>
                </a:lnTo>
                <a:lnTo>
                  <a:pt x="49699" y="164923"/>
                </a:lnTo>
                <a:lnTo>
                  <a:pt x="53135" y="160061"/>
                </a:lnTo>
                <a:lnTo>
                  <a:pt x="56378" y="154914"/>
                </a:lnTo>
                <a:lnTo>
                  <a:pt x="59493" y="149579"/>
                </a:lnTo>
                <a:lnTo>
                  <a:pt x="62522" y="144116"/>
                </a:lnTo>
                <a:lnTo>
                  <a:pt x="68428" y="132967"/>
                </a:lnTo>
                <a:lnTo>
                  <a:pt x="71336" y="127327"/>
                </a:lnTo>
                <a:lnTo>
                  <a:pt x="74227" y="122614"/>
                </a:lnTo>
                <a:lnTo>
                  <a:pt x="77108" y="118520"/>
                </a:lnTo>
                <a:lnTo>
                  <a:pt x="79980" y="114838"/>
                </a:lnTo>
                <a:lnTo>
                  <a:pt x="81895" y="110478"/>
                </a:lnTo>
                <a:lnTo>
                  <a:pt x="83172" y="105667"/>
                </a:lnTo>
                <a:lnTo>
                  <a:pt x="84023" y="100554"/>
                </a:lnTo>
                <a:lnTo>
                  <a:pt x="85543" y="95241"/>
                </a:lnTo>
                <a:lnTo>
                  <a:pt x="87509" y="89794"/>
                </a:lnTo>
                <a:lnTo>
                  <a:pt x="89772" y="84257"/>
                </a:lnTo>
                <a:lnTo>
                  <a:pt x="92286" y="75565"/>
                </a:lnTo>
                <a:lnTo>
                  <a:pt x="92957" y="71914"/>
                </a:lnTo>
                <a:lnTo>
                  <a:pt x="91162" y="62777"/>
                </a:lnTo>
                <a:lnTo>
                  <a:pt x="88141" y="53319"/>
                </a:lnTo>
                <a:lnTo>
                  <a:pt x="86799" y="45940"/>
                </a:lnTo>
                <a:lnTo>
                  <a:pt x="83662" y="39486"/>
                </a:lnTo>
                <a:lnTo>
                  <a:pt x="81493" y="36431"/>
                </a:lnTo>
                <a:lnTo>
                  <a:pt x="79093" y="33442"/>
                </a:lnTo>
                <a:lnTo>
                  <a:pt x="76541" y="30497"/>
                </a:lnTo>
                <a:lnTo>
                  <a:pt x="73888" y="27581"/>
                </a:lnTo>
                <a:lnTo>
                  <a:pt x="68399" y="21801"/>
                </a:lnTo>
                <a:lnTo>
                  <a:pt x="57115" y="10329"/>
                </a:lnTo>
                <a:lnTo>
                  <a:pt x="54269" y="8421"/>
                </a:lnTo>
                <a:lnTo>
                  <a:pt x="51419" y="7149"/>
                </a:lnTo>
                <a:lnTo>
                  <a:pt x="48567" y="6300"/>
                </a:lnTo>
                <a:lnTo>
                  <a:pt x="45713" y="4783"/>
                </a:lnTo>
                <a:lnTo>
                  <a:pt x="42858" y="2818"/>
                </a:lnTo>
                <a:lnTo>
                  <a:pt x="40002" y="556"/>
                </a:lnTo>
                <a:lnTo>
                  <a:pt x="37145" y="0"/>
                </a:lnTo>
                <a:lnTo>
                  <a:pt x="34289" y="582"/>
                </a:lnTo>
                <a:lnTo>
                  <a:pt x="31432" y="1923"/>
                </a:lnTo>
                <a:lnTo>
                  <a:pt x="28574" y="2817"/>
                </a:lnTo>
                <a:lnTo>
                  <a:pt x="25717" y="3412"/>
                </a:lnTo>
                <a:lnTo>
                  <a:pt x="22860" y="3810"/>
                </a:lnTo>
                <a:lnTo>
                  <a:pt x="20954" y="5027"/>
                </a:lnTo>
                <a:lnTo>
                  <a:pt x="19685" y="6791"/>
                </a:lnTo>
                <a:lnTo>
                  <a:pt x="18838" y="8920"/>
                </a:lnTo>
                <a:lnTo>
                  <a:pt x="15358" y="13825"/>
                </a:lnTo>
                <a:lnTo>
                  <a:pt x="13096" y="16466"/>
                </a:lnTo>
                <a:lnTo>
                  <a:pt x="11588" y="20132"/>
                </a:lnTo>
                <a:lnTo>
                  <a:pt x="9913" y="29285"/>
                </a:lnTo>
                <a:lnTo>
                  <a:pt x="8513" y="34393"/>
                </a:lnTo>
                <a:lnTo>
                  <a:pt x="6628" y="39704"/>
                </a:lnTo>
                <a:lnTo>
                  <a:pt x="4419" y="45149"/>
                </a:lnTo>
                <a:lnTo>
                  <a:pt x="1964" y="53739"/>
                </a:lnTo>
                <a:lnTo>
                  <a:pt x="873" y="61684"/>
                </a:lnTo>
                <a:lnTo>
                  <a:pt x="582" y="66470"/>
                </a:lnTo>
                <a:lnTo>
                  <a:pt x="388" y="71565"/>
                </a:lnTo>
                <a:lnTo>
                  <a:pt x="115" y="92390"/>
                </a:lnTo>
                <a:lnTo>
                  <a:pt x="34" y="112106"/>
                </a:lnTo>
                <a:lnTo>
                  <a:pt x="975" y="118182"/>
                </a:lnTo>
                <a:lnTo>
                  <a:pt x="2556" y="124138"/>
                </a:lnTo>
                <a:lnTo>
                  <a:pt x="11935" y="151935"/>
                </a:lnTo>
                <a:lnTo>
                  <a:pt x="14624" y="159022"/>
                </a:lnTo>
                <a:lnTo>
                  <a:pt x="17369" y="165652"/>
                </a:lnTo>
                <a:lnTo>
                  <a:pt x="20152" y="171977"/>
                </a:lnTo>
                <a:lnTo>
                  <a:pt x="22960" y="179051"/>
                </a:lnTo>
                <a:lnTo>
                  <a:pt x="28619" y="194531"/>
                </a:lnTo>
                <a:lnTo>
                  <a:pt x="32415" y="201707"/>
                </a:lnTo>
                <a:lnTo>
                  <a:pt x="36850" y="208396"/>
                </a:lnTo>
                <a:lnTo>
                  <a:pt x="41711" y="214760"/>
                </a:lnTo>
                <a:lnTo>
                  <a:pt x="45905" y="220908"/>
                </a:lnTo>
                <a:lnTo>
                  <a:pt x="49653" y="226912"/>
                </a:lnTo>
                <a:lnTo>
                  <a:pt x="53105" y="232819"/>
                </a:lnTo>
                <a:lnTo>
                  <a:pt x="56358" y="238662"/>
                </a:lnTo>
                <a:lnTo>
                  <a:pt x="62513" y="250235"/>
                </a:lnTo>
                <a:lnTo>
                  <a:pt x="65488" y="255035"/>
                </a:lnTo>
                <a:lnTo>
                  <a:pt x="68424" y="259188"/>
                </a:lnTo>
                <a:lnTo>
                  <a:pt x="71333" y="262909"/>
                </a:lnTo>
                <a:lnTo>
                  <a:pt x="74226" y="267295"/>
                </a:lnTo>
                <a:lnTo>
                  <a:pt x="77106" y="272124"/>
                </a:lnTo>
                <a:lnTo>
                  <a:pt x="79980" y="277248"/>
                </a:lnTo>
                <a:lnTo>
                  <a:pt x="83799" y="281617"/>
                </a:lnTo>
                <a:lnTo>
                  <a:pt x="88252" y="285482"/>
                </a:lnTo>
                <a:lnTo>
                  <a:pt x="93124" y="289011"/>
                </a:lnTo>
                <a:lnTo>
                  <a:pt x="96373" y="292316"/>
                </a:lnTo>
                <a:lnTo>
                  <a:pt x="98539" y="295472"/>
                </a:lnTo>
                <a:lnTo>
                  <a:pt x="99982" y="298529"/>
                </a:lnTo>
                <a:lnTo>
                  <a:pt x="101897" y="300566"/>
                </a:lnTo>
                <a:lnTo>
                  <a:pt x="104127" y="301925"/>
                </a:lnTo>
                <a:lnTo>
                  <a:pt x="106566" y="302830"/>
                </a:lnTo>
                <a:lnTo>
                  <a:pt x="109143" y="304387"/>
                </a:lnTo>
                <a:lnTo>
                  <a:pt x="111815" y="306377"/>
                </a:lnTo>
                <a:lnTo>
                  <a:pt x="114548" y="308656"/>
                </a:lnTo>
                <a:lnTo>
                  <a:pt x="117323" y="310175"/>
                </a:lnTo>
                <a:lnTo>
                  <a:pt x="120126" y="311188"/>
                </a:lnTo>
                <a:lnTo>
                  <a:pt x="126916" y="312814"/>
                </a:lnTo>
                <a:lnTo>
                  <a:pt x="130385" y="313036"/>
                </a:lnTo>
                <a:lnTo>
                  <a:pt x="132643" y="313095"/>
                </a:lnTo>
                <a:lnTo>
                  <a:pt x="135101" y="312183"/>
                </a:lnTo>
                <a:lnTo>
                  <a:pt x="137693" y="310621"/>
                </a:lnTo>
                <a:lnTo>
                  <a:pt x="140373" y="308628"/>
                </a:lnTo>
                <a:lnTo>
                  <a:pt x="142159" y="306347"/>
                </a:lnTo>
                <a:lnTo>
                  <a:pt x="143350" y="303873"/>
                </a:lnTo>
                <a:lnTo>
                  <a:pt x="145733" y="2960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7"/>
          <p:cNvSpPr/>
          <p:nvPr/>
        </p:nvSpPr>
        <p:spPr>
          <a:xfrm>
            <a:off x="5703570" y="2554605"/>
            <a:ext cx="94298" cy="325756"/>
          </a:xfrm>
          <a:custGeom>
            <a:avLst/>
            <a:gdLst/>
            <a:ahLst/>
            <a:cxnLst/>
            <a:rect l="0" t="0" r="0" b="0"/>
            <a:pathLst>
              <a:path w="94298" h="325756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6785" y="25783"/>
                </a:lnTo>
                <a:lnTo>
                  <a:pt x="8730" y="32414"/>
                </a:lnTo>
                <a:lnTo>
                  <a:pt x="10583" y="36849"/>
                </a:lnTo>
                <a:lnTo>
                  <a:pt x="12770" y="41711"/>
                </a:lnTo>
                <a:lnTo>
                  <a:pt x="15181" y="47810"/>
                </a:lnTo>
                <a:lnTo>
                  <a:pt x="20399" y="62206"/>
                </a:lnTo>
                <a:lnTo>
                  <a:pt x="22171" y="69093"/>
                </a:lnTo>
                <a:lnTo>
                  <a:pt x="23354" y="75589"/>
                </a:lnTo>
                <a:lnTo>
                  <a:pt x="24142" y="81825"/>
                </a:lnTo>
                <a:lnTo>
                  <a:pt x="24666" y="88840"/>
                </a:lnTo>
                <a:lnTo>
                  <a:pt x="25017" y="96374"/>
                </a:lnTo>
                <a:lnTo>
                  <a:pt x="25250" y="104254"/>
                </a:lnTo>
                <a:lnTo>
                  <a:pt x="26358" y="113318"/>
                </a:lnTo>
                <a:lnTo>
                  <a:pt x="28049" y="123170"/>
                </a:lnTo>
                <a:lnTo>
                  <a:pt x="30130" y="133548"/>
                </a:lnTo>
                <a:lnTo>
                  <a:pt x="32469" y="143324"/>
                </a:lnTo>
                <a:lnTo>
                  <a:pt x="34981" y="152700"/>
                </a:lnTo>
                <a:lnTo>
                  <a:pt x="40312" y="170736"/>
                </a:lnTo>
                <a:lnTo>
                  <a:pt x="51495" y="205599"/>
                </a:lnTo>
                <a:lnTo>
                  <a:pt x="54332" y="214218"/>
                </a:lnTo>
                <a:lnTo>
                  <a:pt x="56224" y="221869"/>
                </a:lnTo>
                <a:lnTo>
                  <a:pt x="57485" y="228875"/>
                </a:lnTo>
                <a:lnTo>
                  <a:pt x="58325" y="235451"/>
                </a:lnTo>
                <a:lnTo>
                  <a:pt x="59839" y="241740"/>
                </a:lnTo>
                <a:lnTo>
                  <a:pt x="61800" y="247837"/>
                </a:lnTo>
                <a:lnTo>
                  <a:pt x="64060" y="253807"/>
                </a:lnTo>
                <a:lnTo>
                  <a:pt x="65566" y="259692"/>
                </a:lnTo>
                <a:lnTo>
                  <a:pt x="66571" y="265520"/>
                </a:lnTo>
                <a:lnTo>
                  <a:pt x="67240" y="271311"/>
                </a:lnTo>
                <a:lnTo>
                  <a:pt x="68639" y="276124"/>
                </a:lnTo>
                <a:lnTo>
                  <a:pt x="70524" y="280285"/>
                </a:lnTo>
                <a:lnTo>
                  <a:pt x="72734" y="284012"/>
                </a:lnTo>
                <a:lnTo>
                  <a:pt x="75188" y="293232"/>
                </a:lnTo>
                <a:lnTo>
                  <a:pt x="75843" y="298358"/>
                </a:lnTo>
                <a:lnTo>
                  <a:pt x="77232" y="302728"/>
                </a:lnTo>
                <a:lnTo>
                  <a:pt x="79110" y="306593"/>
                </a:lnTo>
                <a:lnTo>
                  <a:pt x="81315" y="310123"/>
                </a:lnTo>
                <a:lnTo>
                  <a:pt x="83765" y="316585"/>
                </a:lnTo>
                <a:lnTo>
                  <a:pt x="85338" y="323943"/>
                </a:lnTo>
                <a:lnTo>
                  <a:pt x="86419" y="324547"/>
                </a:lnTo>
                <a:lnTo>
                  <a:pt x="88093" y="324950"/>
                </a:lnTo>
                <a:lnTo>
                  <a:pt x="94297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8"/>
          <p:cNvSpPr/>
          <p:nvPr/>
        </p:nvSpPr>
        <p:spPr>
          <a:xfrm>
            <a:off x="5617949" y="2674620"/>
            <a:ext cx="282789" cy="68581"/>
          </a:xfrm>
          <a:custGeom>
            <a:avLst/>
            <a:gdLst/>
            <a:ahLst/>
            <a:cxnLst/>
            <a:rect l="0" t="0" r="0" b="0"/>
            <a:pathLst>
              <a:path w="282789" h="68581">
                <a:moveTo>
                  <a:pt x="8468" y="68580"/>
                </a:moveTo>
                <a:lnTo>
                  <a:pt x="8468" y="64029"/>
                </a:lnTo>
                <a:lnTo>
                  <a:pt x="7516" y="62688"/>
                </a:lnTo>
                <a:lnTo>
                  <a:pt x="5928" y="61794"/>
                </a:lnTo>
                <a:lnTo>
                  <a:pt x="0" y="60038"/>
                </a:lnTo>
                <a:lnTo>
                  <a:pt x="7286" y="60010"/>
                </a:lnTo>
                <a:lnTo>
                  <a:pt x="9585" y="59056"/>
                </a:lnTo>
                <a:lnTo>
                  <a:pt x="13023" y="57468"/>
                </a:lnTo>
                <a:lnTo>
                  <a:pt x="17219" y="55457"/>
                </a:lnTo>
                <a:lnTo>
                  <a:pt x="20970" y="54116"/>
                </a:lnTo>
                <a:lnTo>
                  <a:pt x="27676" y="52626"/>
                </a:lnTo>
                <a:lnTo>
                  <a:pt x="36372" y="51964"/>
                </a:lnTo>
                <a:lnTo>
                  <a:pt x="46587" y="51670"/>
                </a:lnTo>
                <a:lnTo>
                  <a:pt x="57478" y="51539"/>
                </a:lnTo>
                <a:lnTo>
                  <a:pt x="63049" y="50552"/>
                </a:lnTo>
                <a:lnTo>
                  <a:pt x="68667" y="48941"/>
                </a:lnTo>
                <a:lnTo>
                  <a:pt x="74319" y="46915"/>
                </a:lnTo>
                <a:lnTo>
                  <a:pt x="80943" y="45564"/>
                </a:lnTo>
                <a:lnTo>
                  <a:pt x="88217" y="44663"/>
                </a:lnTo>
                <a:lnTo>
                  <a:pt x="95924" y="44063"/>
                </a:lnTo>
                <a:lnTo>
                  <a:pt x="102968" y="43663"/>
                </a:lnTo>
                <a:lnTo>
                  <a:pt x="115873" y="43218"/>
                </a:lnTo>
                <a:lnTo>
                  <a:pt x="122934" y="42147"/>
                </a:lnTo>
                <a:lnTo>
                  <a:pt x="130498" y="40480"/>
                </a:lnTo>
                <a:lnTo>
                  <a:pt x="138399" y="38416"/>
                </a:lnTo>
                <a:lnTo>
                  <a:pt x="145571" y="36088"/>
                </a:lnTo>
                <a:lnTo>
                  <a:pt x="152258" y="33584"/>
                </a:lnTo>
                <a:lnTo>
                  <a:pt x="158621" y="30962"/>
                </a:lnTo>
                <a:lnTo>
                  <a:pt x="164767" y="29213"/>
                </a:lnTo>
                <a:lnTo>
                  <a:pt x="170770" y="28048"/>
                </a:lnTo>
                <a:lnTo>
                  <a:pt x="176677" y="27271"/>
                </a:lnTo>
                <a:lnTo>
                  <a:pt x="182519" y="25801"/>
                </a:lnTo>
                <a:lnTo>
                  <a:pt x="188320" y="23868"/>
                </a:lnTo>
                <a:lnTo>
                  <a:pt x="194091" y="21627"/>
                </a:lnTo>
                <a:lnTo>
                  <a:pt x="199845" y="20133"/>
                </a:lnTo>
                <a:lnTo>
                  <a:pt x="205585" y="19137"/>
                </a:lnTo>
                <a:lnTo>
                  <a:pt x="211317" y="18472"/>
                </a:lnTo>
                <a:lnTo>
                  <a:pt x="217043" y="17077"/>
                </a:lnTo>
                <a:lnTo>
                  <a:pt x="222765" y="15195"/>
                </a:lnTo>
                <a:lnTo>
                  <a:pt x="228486" y="12987"/>
                </a:lnTo>
                <a:lnTo>
                  <a:pt x="233251" y="11515"/>
                </a:lnTo>
                <a:lnTo>
                  <a:pt x="241087" y="9880"/>
                </a:lnTo>
                <a:lnTo>
                  <a:pt x="244509" y="8492"/>
                </a:lnTo>
                <a:lnTo>
                  <a:pt x="247744" y="6613"/>
                </a:lnTo>
                <a:lnTo>
                  <a:pt x="250853" y="4409"/>
                </a:lnTo>
                <a:lnTo>
                  <a:pt x="254830" y="2939"/>
                </a:lnTo>
                <a:lnTo>
                  <a:pt x="259387" y="1959"/>
                </a:lnTo>
                <a:lnTo>
                  <a:pt x="271286" y="387"/>
                </a:lnTo>
                <a:lnTo>
                  <a:pt x="275454" y="172"/>
                </a:lnTo>
                <a:lnTo>
                  <a:pt x="2827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9"/>
          <p:cNvSpPr/>
          <p:nvPr/>
        </p:nvSpPr>
        <p:spPr>
          <a:xfrm>
            <a:off x="5892165" y="2683580"/>
            <a:ext cx="222886" cy="179517"/>
          </a:xfrm>
          <a:custGeom>
            <a:avLst/>
            <a:gdLst/>
            <a:ahLst/>
            <a:cxnLst/>
            <a:rect l="0" t="0" r="0" b="0"/>
            <a:pathLst>
              <a:path w="222886" h="179517">
                <a:moveTo>
                  <a:pt x="0" y="93909"/>
                </a:moveTo>
                <a:lnTo>
                  <a:pt x="0" y="98461"/>
                </a:lnTo>
                <a:lnTo>
                  <a:pt x="952" y="99801"/>
                </a:lnTo>
                <a:lnTo>
                  <a:pt x="2540" y="100695"/>
                </a:lnTo>
                <a:lnTo>
                  <a:pt x="6843" y="101688"/>
                </a:lnTo>
                <a:lnTo>
                  <a:pt x="11931" y="102129"/>
                </a:lnTo>
                <a:lnTo>
                  <a:pt x="14622" y="101294"/>
                </a:lnTo>
                <a:lnTo>
                  <a:pt x="20151" y="97827"/>
                </a:lnTo>
                <a:lnTo>
                  <a:pt x="23911" y="96521"/>
                </a:lnTo>
                <a:lnTo>
                  <a:pt x="28323" y="95651"/>
                </a:lnTo>
                <a:lnTo>
                  <a:pt x="33170" y="95070"/>
                </a:lnTo>
                <a:lnTo>
                  <a:pt x="37353" y="93731"/>
                </a:lnTo>
                <a:lnTo>
                  <a:pt x="41094" y="91886"/>
                </a:lnTo>
                <a:lnTo>
                  <a:pt x="47791" y="87295"/>
                </a:lnTo>
                <a:lnTo>
                  <a:pt x="53943" y="82080"/>
                </a:lnTo>
                <a:lnTo>
                  <a:pt x="57869" y="79356"/>
                </a:lnTo>
                <a:lnTo>
                  <a:pt x="62392" y="76587"/>
                </a:lnTo>
                <a:lnTo>
                  <a:pt x="67312" y="73789"/>
                </a:lnTo>
                <a:lnTo>
                  <a:pt x="71545" y="70971"/>
                </a:lnTo>
                <a:lnTo>
                  <a:pt x="75319" y="68140"/>
                </a:lnTo>
                <a:lnTo>
                  <a:pt x="78787" y="65299"/>
                </a:lnTo>
                <a:lnTo>
                  <a:pt x="82052" y="62454"/>
                </a:lnTo>
                <a:lnTo>
                  <a:pt x="85181" y="59604"/>
                </a:lnTo>
                <a:lnTo>
                  <a:pt x="91198" y="53898"/>
                </a:lnTo>
                <a:lnTo>
                  <a:pt x="105696" y="39616"/>
                </a:lnTo>
                <a:lnTo>
                  <a:pt x="107611" y="36759"/>
                </a:lnTo>
                <a:lnTo>
                  <a:pt x="108888" y="33902"/>
                </a:lnTo>
                <a:lnTo>
                  <a:pt x="109739" y="31044"/>
                </a:lnTo>
                <a:lnTo>
                  <a:pt x="111260" y="28187"/>
                </a:lnTo>
                <a:lnTo>
                  <a:pt x="113226" y="25330"/>
                </a:lnTo>
                <a:lnTo>
                  <a:pt x="115488" y="22472"/>
                </a:lnTo>
                <a:lnTo>
                  <a:pt x="116045" y="20567"/>
                </a:lnTo>
                <a:lnTo>
                  <a:pt x="115463" y="19297"/>
                </a:lnTo>
                <a:lnTo>
                  <a:pt x="114123" y="18450"/>
                </a:lnTo>
                <a:lnTo>
                  <a:pt x="113229" y="16933"/>
                </a:lnTo>
                <a:lnTo>
                  <a:pt x="112236" y="12708"/>
                </a:lnTo>
                <a:lnTo>
                  <a:pt x="111019" y="11200"/>
                </a:lnTo>
                <a:lnTo>
                  <a:pt x="109255" y="10195"/>
                </a:lnTo>
                <a:lnTo>
                  <a:pt x="107126" y="9525"/>
                </a:lnTo>
                <a:lnTo>
                  <a:pt x="102222" y="6240"/>
                </a:lnTo>
                <a:lnTo>
                  <a:pt x="99580" y="4031"/>
                </a:lnTo>
                <a:lnTo>
                  <a:pt x="96867" y="2558"/>
                </a:lnTo>
                <a:lnTo>
                  <a:pt x="91312" y="921"/>
                </a:lnTo>
                <a:lnTo>
                  <a:pt x="85667" y="194"/>
                </a:lnTo>
                <a:lnTo>
                  <a:pt x="82829" y="0"/>
                </a:lnTo>
                <a:lnTo>
                  <a:pt x="79984" y="823"/>
                </a:lnTo>
                <a:lnTo>
                  <a:pt x="74283" y="4278"/>
                </a:lnTo>
                <a:lnTo>
                  <a:pt x="70477" y="6532"/>
                </a:lnTo>
                <a:lnTo>
                  <a:pt x="66034" y="8988"/>
                </a:lnTo>
                <a:lnTo>
                  <a:pt x="61168" y="11578"/>
                </a:lnTo>
                <a:lnTo>
                  <a:pt x="56971" y="15209"/>
                </a:lnTo>
                <a:lnTo>
                  <a:pt x="53221" y="19535"/>
                </a:lnTo>
                <a:lnTo>
                  <a:pt x="49768" y="24324"/>
                </a:lnTo>
                <a:lnTo>
                  <a:pt x="46513" y="28469"/>
                </a:lnTo>
                <a:lnTo>
                  <a:pt x="43392" y="32185"/>
                </a:lnTo>
                <a:lnTo>
                  <a:pt x="40357" y="35615"/>
                </a:lnTo>
                <a:lnTo>
                  <a:pt x="37382" y="39807"/>
                </a:lnTo>
                <a:lnTo>
                  <a:pt x="34446" y="44506"/>
                </a:lnTo>
                <a:lnTo>
                  <a:pt x="31536" y="49544"/>
                </a:lnTo>
                <a:lnTo>
                  <a:pt x="29597" y="54807"/>
                </a:lnTo>
                <a:lnTo>
                  <a:pt x="28303" y="60222"/>
                </a:lnTo>
                <a:lnTo>
                  <a:pt x="27441" y="65736"/>
                </a:lnTo>
                <a:lnTo>
                  <a:pt x="25914" y="71317"/>
                </a:lnTo>
                <a:lnTo>
                  <a:pt x="23943" y="76943"/>
                </a:lnTo>
                <a:lnTo>
                  <a:pt x="21677" y="82599"/>
                </a:lnTo>
                <a:lnTo>
                  <a:pt x="20166" y="88274"/>
                </a:lnTo>
                <a:lnTo>
                  <a:pt x="19159" y="93962"/>
                </a:lnTo>
                <a:lnTo>
                  <a:pt x="18488" y="99660"/>
                </a:lnTo>
                <a:lnTo>
                  <a:pt x="18993" y="105363"/>
                </a:lnTo>
                <a:lnTo>
                  <a:pt x="20281" y="111070"/>
                </a:lnTo>
                <a:lnTo>
                  <a:pt x="22093" y="116780"/>
                </a:lnTo>
                <a:lnTo>
                  <a:pt x="24254" y="121539"/>
                </a:lnTo>
                <a:lnTo>
                  <a:pt x="26647" y="125664"/>
                </a:lnTo>
                <a:lnTo>
                  <a:pt x="29194" y="129367"/>
                </a:lnTo>
                <a:lnTo>
                  <a:pt x="31845" y="133740"/>
                </a:lnTo>
                <a:lnTo>
                  <a:pt x="34565" y="138561"/>
                </a:lnTo>
                <a:lnTo>
                  <a:pt x="37330" y="143680"/>
                </a:lnTo>
                <a:lnTo>
                  <a:pt x="40127" y="148045"/>
                </a:lnTo>
                <a:lnTo>
                  <a:pt x="42944" y="151907"/>
                </a:lnTo>
                <a:lnTo>
                  <a:pt x="45774" y="155435"/>
                </a:lnTo>
                <a:lnTo>
                  <a:pt x="48613" y="158739"/>
                </a:lnTo>
                <a:lnTo>
                  <a:pt x="51459" y="161894"/>
                </a:lnTo>
                <a:lnTo>
                  <a:pt x="54308" y="164950"/>
                </a:lnTo>
                <a:lnTo>
                  <a:pt x="58113" y="166987"/>
                </a:lnTo>
                <a:lnTo>
                  <a:pt x="62554" y="168346"/>
                </a:lnTo>
                <a:lnTo>
                  <a:pt x="67420" y="169251"/>
                </a:lnTo>
                <a:lnTo>
                  <a:pt x="72569" y="170807"/>
                </a:lnTo>
                <a:lnTo>
                  <a:pt x="77907" y="172797"/>
                </a:lnTo>
                <a:lnTo>
                  <a:pt x="83371" y="175076"/>
                </a:lnTo>
                <a:lnTo>
                  <a:pt x="87965" y="176596"/>
                </a:lnTo>
                <a:lnTo>
                  <a:pt x="91981" y="177609"/>
                </a:lnTo>
                <a:lnTo>
                  <a:pt x="95610" y="178284"/>
                </a:lnTo>
                <a:lnTo>
                  <a:pt x="99935" y="178734"/>
                </a:lnTo>
                <a:lnTo>
                  <a:pt x="104723" y="179034"/>
                </a:lnTo>
                <a:lnTo>
                  <a:pt x="115123" y="179368"/>
                </a:lnTo>
                <a:lnTo>
                  <a:pt x="126096" y="179516"/>
                </a:lnTo>
                <a:lnTo>
                  <a:pt x="130736" y="178603"/>
                </a:lnTo>
                <a:lnTo>
                  <a:pt x="134783" y="177042"/>
                </a:lnTo>
                <a:lnTo>
                  <a:pt x="138433" y="175049"/>
                </a:lnTo>
                <a:lnTo>
                  <a:pt x="152671" y="167693"/>
                </a:lnTo>
                <a:lnTo>
                  <a:pt x="157025" y="165958"/>
                </a:lnTo>
                <a:lnTo>
                  <a:pt x="160881" y="164802"/>
                </a:lnTo>
                <a:lnTo>
                  <a:pt x="164404" y="164031"/>
                </a:lnTo>
                <a:lnTo>
                  <a:pt x="167705" y="161612"/>
                </a:lnTo>
                <a:lnTo>
                  <a:pt x="170858" y="158095"/>
                </a:lnTo>
                <a:lnTo>
                  <a:pt x="173913" y="153845"/>
                </a:lnTo>
                <a:lnTo>
                  <a:pt x="177854" y="150059"/>
                </a:lnTo>
                <a:lnTo>
                  <a:pt x="182387" y="146582"/>
                </a:lnTo>
                <a:lnTo>
                  <a:pt x="187314" y="143312"/>
                </a:lnTo>
                <a:lnTo>
                  <a:pt x="191551" y="139227"/>
                </a:lnTo>
                <a:lnTo>
                  <a:pt x="195328" y="134599"/>
                </a:lnTo>
                <a:lnTo>
                  <a:pt x="198798" y="129608"/>
                </a:lnTo>
                <a:lnTo>
                  <a:pt x="203017" y="124376"/>
                </a:lnTo>
                <a:lnTo>
                  <a:pt x="207735" y="118983"/>
                </a:lnTo>
                <a:lnTo>
                  <a:pt x="222885" y="1024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0"/>
          <p:cNvSpPr/>
          <p:nvPr/>
        </p:nvSpPr>
        <p:spPr>
          <a:xfrm>
            <a:off x="6132195" y="2648902"/>
            <a:ext cx="111443" cy="188478"/>
          </a:xfrm>
          <a:custGeom>
            <a:avLst/>
            <a:gdLst/>
            <a:ahLst/>
            <a:cxnLst/>
            <a:rect l="0" t="0" r="0" b="0"/>
            <a:pathLst>
              <a:path w="111443" h="188478">
                <a:moveTo>
                  <a:pt x="0" y="34290"/>
                </a:moveTo>
                <a:lnTo>
                  <a:pt x="0" y="25822"/>
                </a:lnTo>
                <a:lnTo>
                  <a:pt x="0" y="38490"/>
                </a:lnTo>
                <a:lnTo>
                  <a:pt x="952" y="41853"/>
                </a:lnTo>
                <a:lnTo>
                  <a:pt x="2540" y="45999"/>
                </a:lnTo>
                <a:lnTo>
                  <a:pt x="4550" y="50669"/>
                </a:lnTo>
                <a:lnTo>
                  <a:pt x="6843" y="54734"/>
                </a:lnTo>
                <a:lnTo>
                  <a:pt x="9324" y="58397"/>
                </a:lnTo>
                <a:lnTo>
                  <a:pt x="11931" y="61791"/>
                </a:lnTo>
                <a:lnTo>
                  <a:pt x="14622" y="65959"/>
                </a:lnTo>
                <a:lnTo>
                  <a:pt x="17368" y="70643"/>
                </a:lnTo>
                <a:lnTo>
                  <a:pt x="20151" y="75670"/>
                </a:lnTo>
                <a:lnTo>
                  <a:pt x="22006" y="80927"/>
                </a:lnTo>
                <a:lnTo>
                  <a:pt x="23243" y="86336"/>
                </a:lnTo>
                <a:lnTo>
                  <a:pt x="24068" y="91847"/>
                </a:lnTo>
                <a:lnTo>
                  <a:pt x="26523" y="96474"/>
                </a:lnTo>
                <a:lnTo>
                  <a:pt x="30064" y="100511"/>
                </a:lnTo>
                <a:lnTo>
                  <a:pt x="34330" y="104155"/>
                </a:lnTo>
                <a:lnTo>
                  <a:pt x="38127" y="108489"/>
                </a:lnTo>
                <a:lnTo>
                  <a:pt x="41610" y="113284"/>
                </a:lnTo>
                <a:lnTo>
                  <a:pt x="44885" y="118385"/>
                </a:lnTo>
                <a:lnTo>
                  <a:pt x="48020" y="122738"/>
                </a:lnTo>
                <a:lnTo>
                  <a:pt x="51064" y="126593"/>
                </a:lnTo>
                <a:lnTo>
                  <a:pt x="54045" y="130115"/>
                </a:lnTo>
                <a:lnTo>
                  <a:pt x="56985" y="134369"/>
                </a:lnTo>
                <a:lnTo>
                  <a:pt x="59897" y="139109"/>
                </a:lnTo>
                <a:lnTo>
                  <a:pt x="62791" y="144174"/>
                </a:lnTo>
                <a:lnTo>
                  <a:pt x="64721" y="148504"/>
                </a:lnTo>
                <a:lnTo>
                  <a:pt x="66007" y="152342"/>
                </a:lnTo>
                <a:lnTo>
                  <a:pt x="66864" y="155854"/>
                </a:lnTo>
                <a:lnTo>
                  <a:pt x="68388" y="159148"/>
                </a:lnTo>
                <a:lnTo>
                  <a:pt x="70357" y="162296"/>
                </a:lnTo>
                <a:lnTo>
                  <a:pt x="72622" y="165347"/>
                </a:lnTo>
                <a:lnTo>
                  <a:pt x="74133" y="168334"/>
                </a:lnTo>
                <a:lnTo>
                  <a:pt x="75810" y="174193"/>
                </a:lnTo>
                <a:lnTo>
                  <a:pt x="77210" y="176136"/>
                </a:lnTo>
                <a:lnTo>
                  <a:pt x="79096" y="177432"/>
                </a:lnTo>
                <a:lnTo>
                  <a:pt x="81305" y="178295"/>
                </a:lnTo>
                <a:lnTo>
                  <a:pt x="82778" y="179823"/>
                </a:lnTo>
                <a:lnTo>
                  <a:pt x="83760" y="181795"/>
                </a:lnTo>
                <a:lnTo>
                  <a:pt x="85690" y="188477"/>
                </a:lnTo>
                <a:lnTo>
                  <a:pt x="81164" y="184009"/>
                </a:lnTo>
                <a:lnTo>
                  <a:pt x="79826" y="181728"/>
                </a:lnTo>
                <a:lnTo>
                  <a:pt x="78341" y="176653"/>
                </a:lnTo>
                <a:lnTo>
                  <a:pt x="75140" y="171222"/>
                </a:lnTo>
                <a:lnTo>
                  <a:pt x="72954" y="168441"/>
                </a:lnTo>
                <a:lnTo>
                  <a:pt x="71496" y="164681"/>
                </a:lnTo>
                <a:lnTo>
                  <a:pt x="70524" y="160270"/>
                </a:lnTo>
                <a:lnTo>
                  <a:pt x="69876" y="155424"/>
                </a:lnTo>
                <a:lnTo>
                  <a:pt x="68491" y="151241"/>
                </a:lnTo>
                <a:lnTo>
                  <a:pt x="66616" y="147500"/>
                </a:lnTo>
                <a:lnTo>
                  <a:pt x="64413" y="144053"/>
                </a:lnTo>
                <a:lnTo>
                  <a:pt x="62945" y="139851"/>
                </a:lnTo>
                <a:lnTo>
                  <a:pt x="61965" y="135144"/>
                </a:lnTo>
                <a:lnTo>
                  <a:pt x="61313" y="130101"/>
                </a:lnTo>
                <a:lnTo>
                  <a:pt x="60877" y="123881"/>
                </a:lnTo>
                <a:lnTo>
                  <a:pt x="60587" y="116878"/>
                </a:lnTo>
                <a:lnTo>
                  <a:pt x="60179" y="95908"/>
                </a:lnTo>
                <a:lnTo>
                  <a:pt x="60121" y="89656"/>
                </a:lnTo>
                <a:lnTo>
                  <a:pt x="61036" y="83583"/>
                </a:lnTo>
                <a:lnTo>
                  <a:pt x="62598" y="77630"/>
                </a:lnTo>
                <a:lnTo>
                  <a:pt x="64592" y="71756"/>
                </a:lnTo>
                <a:lnTo>
                  <a:pt x="66874" y="65935"/>
                </a:lnTo>
                <a:lnTo>
                  <a:pt x="69347" y="60149"/>
                </a:lnTo>
                <a:lnTo>
                  <a:pt x="74636" y="48641"/>
                </a:lnTo>
                <a:lnTo>
                  <a:pt x="88627" y="20011"/>
                </a:lnTo>
                <a:lnTo>
                  <a:pt x="91470" y="15246"/>
                </a:lnTo>
                <a:lnTo>
                  <a:pt x="94317" y="11116"/>
                </a:lnTo>
                <a:lnTo>
                  <a:pt x="97168" y="7411"/>
                </a:lnTo>
                <a:lnTo>
                  <a:pt x="100021" y="4941"/>
                </a:lnTo>
                <a:lnTo>
                  <a:pt x="102876" y="3294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1"/>
          <p:cNvSpPr/>
          <p:nvPr/>
        </p:nvSpPr>
        <p:spPr>
          <a:xfrm>
            <a:off x="6329362" y="2676004"/>
            <a:ext cx="197169" cy="187211"/>
          </a:xfrm>
          <a:custGeom>
            <a:avLst/>
            <a:gdLst/>
            <a:ahLst/>
            <a:cxnLst/>
            <a:rect l="0" t="0" r="0" b="0"/>
            <a:pathLst>
              <a:path w="197169" h="187211">
                <a:moveTo>
                  <a:pt x="0" y="24333"/>
                </a:moveTo>
                <a:lnTo>
                  <a:pt x="0" y="28884"/>
                </a:lnTo>
                <a:lnTo>
                  <a:pt x="953" y="31177"/>
                </a:lnTo>
                <a:lnTo>
                  <a:pt x="4551" y="36265"/>
                </a:lnTo>
                <a:lnTo>
                  <a:pt x="7381" y="39933"/>
                </a:lnTo>
                <a:lnTo>
                  <a:pt x="8043" y="43332"/>
                </a:lnTo>
                <a:lnTo>
                  <a:pt x="8219" y="45571"/>
                </a:lnTo>
                <a:lnTo>
                  <a:pt x="9290" y="48969"/>
                </a:lnTo>
                <a:lnTo>
                  <a:pt x="10956" y="53140"/>
                </a:lnTo>
                <a:lnTo>
                  <a:pt x="13019" y="57825"/>
                </a:lnTo>
                <a:lnTo>
                  <a:pt x="14394" y="62854"/>
                </a:lnTo>
                <a:lnTo>
                  <a:pt x="15311" y="68111"/>
                </a:lnTo>
                <a:lnTo>
                  <a:pt x="15923" y="73521"/>
                </a:lnTo>
                <a:lnTo>
                  <a:pt x="17283" y="78080"/>
                </a:lnTo>
                <a:lnTo>
                  <a:pt x="19141" y="82072"/>
                </a:lnTo>
                <a:lnTo>
                  <a:pt x="21334" y="85685"/>
                </a:lnTo>
                <a:lnTo>
                  <a:pt x="22795" y="90000"/>
                </a:lnTo>
                <a:lnTo>
                  <a:pt x="23769" y="94781"/>
                </a:lnTo>
                <a:lnTo>
                  <a:pt x="24419" y="99873"/>
                </a:lnTo>
                <a:lnTo>
                  <a:pt x="25804" y="105173"/>
                </a:lnTo>
                <a:lnTo>
                  <a:pt x="27680" y="110612"/>
                </a:lnTo>
                <a:lnTo>
                  <a:pt x="29883" y="116142"/>
                </a:lnTo>
                <a:lnTo>
                  <a:pt x="31352" y="120782"/>
                </a:lnTo>
                <a:lnTo>
                  <a:pt x="32332" y="124827"/>
                </a:lnTo>
                <a:lnTo>
                  <a:pt x="32984" y="128477"/>
                </a:lnTo>
                <a:lnTo>
                  <a:pt x="33419" y="131862"/>
                </a:lnTo>
                <a:lnTo>
                  <a:pt x="33710" y="135072"/>
                </a:lnTo>
                <a:lnTo>
                  <a:pt x="33903" y="138164"/>
                </a:lnTo>
                <a:lnTo>
                  <a:pt x="34985" y="141178"/>
                </a:lnTo>
                <a:lnTo>
                  <a:pt x="36658" y="144140"/>
                </a:lnTo>
                <a:lnTo>
                  <a:pt x="38726" y="147066"/>
                </a:lnTo>
                <a:lnTo>
                  <a:pt x="41024" y="152859"/>
                </a:lnTo>
                <a:lnTo>
                  <a:pt x="42853" y="161449"/>
                </a:lnTo>
                <a:lnTo>
                  <a:pt x="42863" y="79696"/>
                </a:lnTo>
                <a:lnTo>
                  <a:pt x="43815" y="73624"/>
                </a:lnTo>
                <a:lnTo>
                  <a:pt x="45403" y="67671"/>
                </a:lnTo>
                <a:lnTo>
                  <a:pt x="47413" y="61798"/>
                </a:lnTo>
                <a:lnTo>
                  <a:pt x="49706" y="55977"/>
                </a:lnTo>
                <a:lnTo>
                  <a:pt x="52188" y="50191"/>
                </a:lnTo>
                <a:lnTo>
                  <a:pt x="57484" y="38683"/>
                </a:lnTo>
                <a:lnTo>
                  <a:pt x="63014" y="27218"/>
                </a:lnTo>
                <a:lnTo>
                  <a:pt x="65822" y="22446"/>
                </a:lnTo>
                <a:lnTo>
                  <a:pt x="68647" y="18313"/>
                </a:lnTo>
                <a:lnTo>
                  <a:pt x="75473" y="9386"/>
                </a:lnTo>
                <a:lnTo>
                  <a:pt x="78946" y="5625"/>
                </a:lnTo>
                <a:lnTo>
                  <a:pt x="81206" y="3288"/>
                </a:lnTo>
                <a:lnTo>
                  <a:pt x="83665" y="1731"/>
                </a:lnTo>
                <a:lnTo>
                  <a:pt x="88937" y="0"/>
                </a:lnTo>
                <a:lnTo>
                  <a:pt x="91676" y="491"/>
                </a:lnTo>
                <a:lnTo>
                  <a:pt x="97260" y="3577"/>
                </a:lnTo>
                <a:lnTo>
                  <a:pt x="99130" y="5733"/>
                </a:lnTo>
                <a:lnTo>
                  <a:pt x="100377" y="8123"/>
                </a:lnTo>
                <a:lnTo>
                  <a:pt x="101208" y="10669"/>
                </a:lnTo>
                <a:lnTo>
                  <a:pt x="104672" y="16038"/>
                </a:lnTo>
                <a:lnTo>
                  <a:pt x="106929" y="18803"/>
                </a:lnTo>
                <a:lnTo>
                  <a:pt x="109386" y="22551"/>
                </a:lnTo>
                <a:lnTo>
                  <a:pt x="111976" y="26955"/>
                </a:lnTo>
                <a:lnTo>
                  <a:pt x="114656" y="31796"/>
                </a:lnTo>
                <a:lnTo>
                  <a:pt x="116443" y="36928"/>
                </a:lnTo>
                <a:lnTo>
                  <a:pt x="117633" y="42255"/>
                </a:lnTo>
                <a:lnTo>
                  <a:pt x="118427" y="47711"/>
                </a:lnTo>
                <a:lnTo>
                  <a:pt x="118957" y="53254"/>
                </a:lnTo>
                <a:lnTo>
                  <a:pt x="119309" y="58853"/>
                </a:lnTo>
                <a:lnTo>
                  <a:pt x="119545" y="64492"/>
                </a:lnTo>
                <a:lnTo>
                  <a:pt x="120654" y="70155"/>
                </a:lnTo>
                <a:lnTo>
                  <a:pt x="122346" y="75836"/>
                </a:lnTo>
                <a:lnTo>
                  <a:pt x="124427" y="81529"/>
                </a:lnTo>
                <a:lnTo>
                  <a:pt x="125813" y="87228"/>
                </a:lnTo>
                <a:lnTo>
                  <a:pt x="126738" y="92933"/>
                </a:lnTo>
                <a:lnTo>
                  <a:pt x="127355" y="98642"/>
                </a:lnTo>
                <a:lnTo>
                  <a:pt x="128718" y="104352"/>
                </a:lnTo>
                <a:lnTo>
                  <a:pt x="130580" y="110064"/>
                </a:lnTo>
                <a:lnTo>
                  <a:pt x="132773" y="115777"/>
                </a:lnTo>
                <a:lnTo>
                  <a:pt x="134235" y="121491"/>
                </a:lnTo>
                <a:lnTo>
                  <a:pt x="135210" y="127205"/>
                </a:lnTo>
                <a:lnTo>
                  <a:pt x="135860" y="132919"/>
                </a:lnTo>
                <a:lnTo>
                  <a:pt x="137246" y="137681"/>
                </a:lnTo>
                <a:lnTo>
                  <a:pt x="139123" y="141809"/>
                </a:lnTo>
                <a:lnTo>
                  <a:pt x="141326" y="145513"/>
                </a:lnTo>
                <a:lnTo>
                  <a:pt x="143747" y="148934"/>
                </a:lnTo>
                <a:lnTo>
                  <a:pt x="146314" y="152168"/>
                </a:lnTo>
                <a:lnTo>
                  <a:pt x="148978" y="155277"/>
                </a:lnTo>
                <a:lnTo>
                  <a:pt x="151706" y="159254"/>
                </a:lnTo>
                <a:lnTo>
                  <a:pt x="154477" y="163810"/>
                </a:lnTo>
                <a:lnTo>
                  <a:pt x="157278" y="168753"/>
                </a:lnTo>
                <a:lnTo>
                  <a:pt x="160096" y="172048"/>
                </a:lnTo>
                <a:lnTo>
                  <a:pt x="162929" y="174245"/>
                </a:lnTo>
                <a:lnTo>
                  <a:pt x="168615" y="177638"/>
                </a:lnTo>
                <a:lnTo>
                  <a:pt x="174318" y="182321"/>
                </a:lnTo>
                <a:lnTo>
                  <a:pt x="178124" y="183951"/>
                </a:lnTo>
                <a:lnTo>
                  <a:pt x="182567" y="185038"/>
                </a:lnTo>
                <a:lnTo>
                  <a:pt x="197168" y="1872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2"/>
          <p:cNvSpPr/>
          <p:nvPr/>
        </p:nvSpPr>
        <p:spPr>
          <a:xfrm>
            <a:off x="6579274" y="2520476"/>
            <a:ext cx="333019" cy="325163"/>
          </a:xfrm>
          <a:custGeom>
            <a:avLst/>
            <a:gdLst/>
            <a:ahLst/>
            <a:cxnLst/>
            <a:rect l="0" t="0" r="0" b="0"/>
            <a:pathLst>
              <a:path w="333019" h="325163">
                <a:moveTo>
                  <a:pt x="58698" y="214151"/>
                </a:moveTo>
                <a:lnTo>
                  <a:pt x="66079" y="199389"/>
                </a:lnTo>
                <a:lnTo>
                  <a:pt x="66741" y="195525"/>
                </a:lnTo>
                <a:lnTo>
                  <a:pt x="67114" y="185455"/>
                </a:lnTo>
                <a:lnTo>
                  <a:pt x="67240" y="169536"/>
                </a:lnTo>
                <a:lnTo>
                  <a:pt x="66297" y="167263"/>
                </a:lnTo>
                <a:lnTo>
                  <a:pt x="64717" y="165747"/>
                </a:lnTo>
                <a:lnTo>
                  <a:pt x="62711" y="164737"/>
                </a:lnTo>
                <a:lnTo>
                  <a:pt x="52442" y="156197"/>
                </a:lnTo>
                <a:lnTo>
                  <a:pt x="51670" y="155512"/>
                </a:lnTo>
                <a:lnTo>
                  <a:pt x="50202" y="156009"/>
                </a:lnTo>
                <a:lnTo>
                  <a:pt x="43587" y="161258"/>
                </a:lnTo>
                <a:lnTo>
                  <a:pt x="35594" y="168846"/>
                </a:lnTo>
                <a:lnTo>
                  <a:pt x="30014" y="174330"/>
                </a:lnTo>
                <a:lnTo>
                  <a:pt x="24360" y="182483"/>
                </a:lnTo>
                <a:lnTo>
                  <a:pt x="21518" y="187324"/>
                </a:lnTo>
                <a:lnTo>
                  <a:pt x="19624" y="192456"/>
                </a:lnTo>
                <a:lnTo>
                  <a:pt x="18361" y="197783"/>
                </a:lnTo>
                <a:lnTo>
                  <a:pt x="17519" y="203239"/>
                </a:lnTo>
                <a:lnTo>
                  <a:pt x="16006" y="209734"/>
                </a:lnTo>
                <a:lnTo>
                  <a:pt x="14044" y="216921"/>
                </a:lnTo>
                <a:lnTo>
                  <a:pt x="11784" y="224570"/>
                </a:lnTo>
                <a:lnTo>
                  <a:pt x="10277" y="231575"/>
                </a:lnTo>
                <a:lnTo>
                  <a:pt x="9272" y="238149"/>
                </a:lnTo>
                <a:lnTo>
                  <a:pt x="8602" y="244437"/>
                </a:lnTo>
                <a:lnTo>
                  <a:pt x="7203" y="250534"/>
                </a:lnTo>
                <a:lnTo>
                  <a:pt x="5318" y="256504"/>
                </a:lnTo>
                <a:lnTo>
                  <a:pt x="3109" y="262389"/>
                </a:lnTo>
                <a:lnTo>
                  <a:pt x="1636" y="268217"/>
                </a:lnTo>
                <a:lnTo>
                  <a:pt x="655" y="274008"/>
                </a:lnTo>
                <a:lnTo>
                  <a:pt x="0" y="279773"/>
                </a:lnTo>
                <a:lnTo>
                  <a:pt x="516" y="284569"/>
                </a:lnTo>
                <a:lnTo>
                  <a:pt x="1813" y="288719"/>
                </a:lnTo>
                <a:lnTo>
                  <a:pt x="3630" y="292438"/>
                </a:lnTo>
                <a:lnTo>
                  <a:pt x="5648" y="301650"/>
                </a:lnTo>
                <a:lnTo>
                  <a:pt x="6187" y="306774"/>
                </a:lnTo>
                <a:lnTo>
                  <a:pt x="7498" y="310190"/>
                </a:lnTo>
                <a:lnTo>
                  <a:pt x="9325" y="312467"/>
                </a:lnTo>
                <a:lnTo>
                  <a:pt x="19100" y="320672"/>
                </a:lnTo>
                <a:lnTo>
                  <a:pt x="22835" y="324135"/>
                </a:lnTo>
                <a:lnTo>
                  <a:pt x="24312" y="324621"/>
                </a:lnTo>
                <a:lnTo>
                  <a:pt x="28493" y="325162"/>
                </a:lnTo>
                <a:lnTo>
                  <a:pt x="30941" y="324353"/>
                </a:lnTo>
                <a:lnTo>
                  <a:pt x="36202" y="320915"/>
                </a:lnTo>
                <a:lnTo>
                  <a:pt x="44519" y="313624"/>
                </a:lnTo>
                <a:lnTo>
                  <a:pt x="46388" y="309994"/>
                </a:lnTo>
                <a:lnTo>
                  <a:pt x="49970" y="295783"/>
                </a:lnTo>
                <a:lnTo>
                  <a:pt x="51928" y="290480"/>
                </a:lnTo>
                <a:lnTo>
                  <a:pt x="54184" y="285039"/>
                </a:lnTo>
                <a:lnTo>
                  <a:pt x="56641" y="279507"/>
                </a:lnTo>
                <a:lnTo>
                  <a:pt x="61912" y="268281"/>
                </a:lnTo>
                <a:lnTo>
                  <a:pt x="70234" y="251250"/>
                </a:lnTo>
                <a:lnTo>
                  <a:pt x="72103" y="245552"/>
                </a:lnTo>
                <a:lnTo>
                  <a:pt x="73350" y="239847"/>
                </a:lnTo>
                <a:lnTo>
                  <a:pt x="74181" y="234139"/>
                </a:lnTo>
                <a:lnTo>
                  <a:pt x="77645" y="225257"/>
                </a:lnTo>
                <a:lnTo>
                  <a:pt x="79902" y="221555"/>
                </a:lnTo>
                <a:lnTo>
                  <a:pt x="82410" y="212362"/>
                </a:lnTo>
                <a:lnTo>
                  <a:pt x="83079" y="207243"/>
                </a:lnTo>
                <a:lnTo>
                  <a:pt x="82571" y="202878"/>
                </a:lnTo>
                <a:lnTo>
                  <a:pt x="81281" y="199016"/>
                </a:lnTo>
                <a:lnTo>
                  <a:pt x="78260" y="192184"/>
                </a:lnTo>
                <a:lnTo>
                  <a:pt x="76917" y="185973"/>
                </a:lnTo>
                <a:lnTo>
                  <a:pt x="73781" y="180038"/>
                </a:lnTo>
                <a:lnTo>
                  <a:pt x="67383" y="171440"/>
                </a:lnTo>
                <a:lnTo>
                  <a:pt x="67286" y="180634"/>
                </a:lnTo>
                <a:lnTo>
                  <a:pt x="67273" y="195994"/>
                </a:lnTo>
                <a:lnTo>
                  <a:pt x="68225" y="200142"/>
                </a:lnTo>
                <a:lnTo>
                  <a:pt x="71822" y="207290"/>
                </a:lnTo>
                <a:lnTo>
                  <a:pt x="76596" y="216182"/>
                </a:lnTo>
                <a:lnTo>
                  <a:pt x="104431" y="271336"/>
                </a:lnTo>
                <a:lnTo>
                  <a:pt x="108237" y="276087"/>
                </a:lnTo>
                <a:lnTo>
                  <a:pt x="117545" y="283906"/>
                </a:lnTo>
                <a:lnTo>
                  <a:pt x="125492" y="290556"/>
                </a:lnTo>
                <a:lnTo>
                  <a:pt x="135322" y="299654"/>
                </a:lnTo>
                <a:lnTo>
                  <a:pt x="138356" y="302586"/>
                </a:lnTo>
                <a:lnTo>
                  <a:pt x="142283" y="304540"/>
                </a:lnTo>
                <a:lnTo>
                  <a:pt x="151727" y="306711"/>
                </a:lnTo>
                <a:lnTo>
                  <a:pt x="159734" y="307676"/>
                </a:lnTo>
                <a:lnTo>
                  <a:pt x="169597" y="308220"/>
                </a:lnTo>
                <a:lnTo>
                  <a:pt x="172636" y="308296"/>
                </a:lnTo>
                <a:lnTo>
                  <a:pt x="175614" y="307394"/>
                </a:lnTo>
                <a:lnTo>
                  <a:pt x="181463" y="303852"/>
                </a:lnTo>
                <a:lnTo>
                  <a:pt x="190112" y="296503"/>
                </a:lnTo>
                <a:lnTo>
                  <a:pt x="195844" y="288535"/>
                </a:lnTo>
                <a:lnTo>
                  <a:pt x="201567" y="279595"/>
                </a:lnTo>
                <a:lnTo>
                  <a:pt x="207285" y="272448"/>
                </a:lnTo>
                <a:lnTo>
                  <a:pt x="210144" y="267303"/>
                </a:lnTo>
                <a:lnTo>
                  <a:pt x="213002" y="261016"/>
                </a:lnTo>
                <a:lnTo>
                  <a:pt x="215860" y="253967"/>
                </a:lnTo>
                <a:lnTo>
                  <a:pt x="217765" y="247362"/>
                </a:lnTo>
                <a:lnTo>
                  <a:pt x="219035" y="241054"/>
                </a:lnTo>
                <a:lnTo>
                  <a:pt x="219882" y="234944"/>
                </a:lnTo>
                <a:lnTo>
                  <a:pt x="221400" y="228013"/>
                </a:lnTo>
                <a:lnTo>
                  <a:pt x="223363" y="220535"/>
                </a:lnTo>
                <a:lnTo>
                  <a:pt x="225625" y="212692"/>
                </a:lnTo>
                <a:lnTo>
                  <a:pt x="230677" y="196357"/>
                </a:lnTo>
                <a:lnTo>
                  <a:pt x="233359" y="188001"/>
                </a:lnTo>
                <a:lnTo>
                  <a:pt x="235146" y="179573"/>
                </a:lnTo>
                <a:lnTo>
                  <a:pt x="236337" y="171097"/>
                </a:lnTo>
                <a:lnTo>
                  <a:pt x="237132" y="162588"/>
                </a:lnTo>
                <a:lnTo>
                  <a:pt x="238614" y="154058"/>
                </a:lnTo>
                <a:lnTo>
                  <a:pt x="240554" y="145514"/>
                </a:lnTo>
                <a:lnTo>
                  <a:pt x="242801" y="136961"/>
                </a:lnTo>
                <a:lnTo>
                  <a:pt x="244298" y="128401"/>
                </a:lnTo>
                <a:lnTo>
                  <a:pt x="245297" y="119837"/>
                </a:lnTo>
                <a:lnTo>
                  <a:pt x="245962" y="111270"/>
                </a:lnTo>
                <a:lnTo>
                  <a:pt x="246406" y="102701"/>
                </a:lnTo>
                <a:lnTo>
                  <a:pt x="246899" y="85560"/>
                </a:lnTo>
                <a:lnTo>
                  <a:pt x="247176" y="64396"/>
                </a:lnTo>
                <a:lnTo>
                  <a:pt x="246263" y="58117"/>
                </a:lnTo>
                <a:lnTo>
                  <a:pt x="244701" y="52026"/>
                </a:lnTo>
                <a:lnTo>
                  <a:pt x="242708" y="46060"/>
                </a:lnTo>
                <a:lnTo>
                  <a:pt x="241378" y="40178"/>
                </a:lnTo>
                <a:lnTo>
                  <a:pt x="240493" y="34351"/>
                </a:lnTo>
                <a:lnTo>
                  <a:pt x="239902" y="28562"/>
                </a:lnTo>
                <a:lnTo>
                  <a:pt x="236706" y="19589"/>
                </a:lnTo>
                <a:lnTo>
                  <a:pt x="233062" y="12427"/>
                </a:lnTo>
                <a:lnTo>
                  <a:pt x="230724" y="2607"/>
                </a:lnTo>
                <a:lnTo>
                  <a:pt x="230182" y="0"/>
                </a:lnTo>
                <a:lnTo>
                  <a:pt x="230151" y="16335"/>
                </a:lnTo>
                <a:lnTo>
                  <a:pt x="231103" y="21314"/>
                </a:lnTo>
                <a:lnTo>
                  <a:pt x="232690" y="26538"/>
                </a:lnTo>
                <a:lnTo>
                  <a:pt x="234700" y="31926"/>
                </a:lnTo>
                <a:lnTo>
                  <a:pt x="236040" y="37422"/>
                </a:lnTo>
                <a:lnTo>
                  <a:pt x="236933" y="42992"/>
                </a:lnTo>
                <a:lnTo>
                  <a:pt x="237529" y="48610"/>
                </a:lnTo>
                <a:lnTo>
                  <a:pt x="236974" y="55213"/>
                </a:lnTo>
                <a:lnTo>
                  <a:pt x="235651" y="62472"/>
                </a:lnTo>
                <a:lnTo>
                  <a:pt x="233817" y="70169"/>
                </a:lnTo>
                <a:lnTo>
                  <a:pt x="232593" y="78158"/>
                </a:lnTo>
                <a:lnTo>
                  <a:pt x="231779" y="86342"/>
                </a:lnTo>
                <a:lnTo>
                  <a:pt x="231235" y="94655"/>
                </a:lnTo>
                <a:lnTo>
                  <a:pt x="230873" y="103054"/>
                </a:lnTo>
                <a:lnTo>
                  <a:pt x="230470" y="120007"/>
                </a:lnTo>
                <a:lnTo>
                  <a:pt x="231315" y="128529"/>
                </a:lnTo>
                <a:lnTo>
                  <a:pt x="232831" y="137067"/>
                </a:lnTo>
                <a:lnTo>
                  <a:pt x="234794" y="145617"/>
                </a:lnTo>
                <a:lnTo>
                  <a:pt x="236103" y="154174"/>
                </a:lnTo>
                <a:lnTo>
                  <a:pt x="236975" y="162736"/>
                </a:lnTo>
                <a:lnTo>
                  <a:pt x="237557" y="171302"/>
                </a:lnTo>
                <a:lnTo>
                  <a:pt x="239850" y="178918"/>
                </a:lnTo>
                <a:lnTo>
                  <a:pt x="243283" y="185900"/>
                </a:lnTo>
                <a:lnTo>
                  <a:pt x="247478" y="192459"/>
                </a:lnTo>
                <a:lnTo>
                  <a:pt x="251226" y="198737"/>
                </a:lnTo>
                <a:lnTo>
                  <a:pt x="254678" y="204828"/>
                </a:lnTo>
                <a:lnTo>
                  <a:pt x="257931" y="210793"/>
                </a:lnTo>
                <a:lnTo>
                  <a:pt x="261053" y="217627"/>
                </a:lnTo>
                <a:lnTo>
                  <a:pt x="264086" y="225041"/>
                </a:lnTo>
                <a:lnTo>
                  <a:pt x="267061" y="232841"/>
                </a:lnTo>
                <a:lnTo>
                  <a:pt x="269997" y="239946"/>
                </a:lnTo>
                <a:lnTo>
                  <a:pt x="272906" y="246588"/>
                </a:lnTo>
                <a:lnTo>
                  <a:pt x="275799" y="252920"/>
                </a:lnTo>
                <a:lnTo>
                  <a:pt x="281552" y="262497"/>
                </a:lnTo>
                <a:lnTo>
                  <a:pt x="287285" y="269928"/>
                </a:lnTo>
                <a:lnTo>
                  <a:pt x="295866" y="279467"/>
                </a:lnTo>
                <a:lnTo>
                  <a:pt x="304442" y="288326"/>
                </a:lnTo>
                <a:lnTo>
                  <a:pt x="333018" y="3170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3"/>
          <p:cNvSpPr/>
          <p:nvPr/>
        </p:nvSpPr>
        <p:spPr>
          <a:xfrm>
            <a:off x="6680834" y="2623185"/>
            <a:ext cx="248604" cy="60008"/>
          </a:xfrm>
          <a:custGeom>
            <a:avLst/>
            <a:gdLst/>
            <a:ahLst/>
            <a:cxnLst/>
            <a:rect l="0" t="0" r="0" b="0"/>
            <a:pathLst>
              <a:path w="248604" h="60008">
                <a:moveTo>
                  <a:pt x="0" y="60007"/>
                </a:moveTo>
                <a:lnTo>
                  <a:pt x="0" y="55456"/>
                </a:lnTo>
                <a:lnTo>
                  <a:pt x="953" y="54116"/>
                </a:lnTo>
                <a:lnTo>
                  <a:pt x="2541" y="53222"/>
                </a:lnTo>
                <a:lnTo>
                  <a:pt x="7381" y="51787"/>
                </a:lnTo>
                <a:lnTo>
                  <a:pt x="12771" y="51539"/>
                </a:lnTo>
                <a:lnTo>
                  <a:pt x="16134" y="50552"/>
                </a:lnTo>
                <a:lnTo>
                  <a:pt x="20281" y="48941"/>
                </a:lnTo>
                <a:lnTo>
                  <a:pt x="24951" y="46915"/>
                </a:lnTo>
                <a:lnTo>
                  <a:pt x="29969" y="45564"/>
                </a:lnTo>
                <a:lnTo>
                  <a:pt x="35220" y="44663"/>
                </a:lnTo>
                <a:lnTo>
                  <a:pt x="40625" y="44063"/>
                </a:lnTo>
                <a:lnTo>
                  <a:pt x="46134" y="42710"/>
                </a:lnTo>
                <a:lnTo>
                  <a:pt x="51710" y="40856"/>
                </a:lnTo>
                <a:lnTo>
                  <a:pt x="57334" y="38667"/>
                </a:lnTo>
                <a:lnTo>
                  <a:pt x="71202" y="33695"/>
                </a:lnTo>
                <a:lnTo>
                  <a:pt x="78901" y="31036"/>
                </a:lnTo>
                <a:lnTo>
                  <a:pt x="86890" y="29263"/>
                </a:lnTo>
                <a:lnTo>
                  <a:pt x="95075" y="28081"/>
                </a:lnTo>
                <a:lnTo>
                  <a:pt x="103389" y="27293"/>
                </a:lnTo>
                <a:lnTo>
                  <a:pt x="111788" y="25815"/>
                </a:lnTo>
                <a:lnTo>
                  <a:pt x="120246" y="23877"/>
                </a:lnTo>
                <a:lnTo>
                  <a:pt x="128741" y="21633"/>
                </a:lnTo>
                <a:lnTo>
                  <a:pt x="136311" y="20137"/>
                </a:lnTo>
                <a:lnTo>
                  <a:pt x="143261" y="19140"/>
                </a:lnTo>
                <a:lnTo>
                  <a:pt x="149800" y="18475"/>
                </a:lnTo>
                <a:lnTo>
                  <a:pt x="157017" y="17079"/>
                </a:lnTo>
                <a:lnTo>
                  <a:pt x="164686" y="15196"/>
                </a:lnTo>
                <a:lnTo>
                  <a:pt x="172656" y="12988"/>
                </a:lnTo>
                <a:lnTo>
                  <a:pt x="179874" y="10563"/>
                </a:lnTo>
                <a:lnTo>
                  <a:pt x="186591" y="7995"/>
                </a:lnTo>
                <a:lnTo>
                  <a:pt x="192975" y="5330"/>
                </a:lnTo>
                <a:lnTo>
                  <a:pt x="200087" y="3553"/>
                </a:lnTo>
                <a:lnTo>
                  <a:pt x="207687" y="2368"/>
                </a:lnTo>
                <a:lnTo>
                  <a:pt x="215610" y="1579"/>
                </a:lnTo>
                <a:lnTo>
                  <a:pt x="222798" y="1053"/>
                </a:lnTo>
                <a:lnTo>
                  <a:pt x="229495" y="70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4"/>
          <p:cNvSpPr/>
          <p:nvPr/>
        </p:nvSpPr>
        <p:spPr>
          <a:xfrm>
            <a:off x="6929437" y="2650211"/>
            <a:ext cx="205741" cy="203088"/>
          </a:xfrm>
          <a:custGeom>
            <a:avLst/>
            <a:gdLst/>
            <a:ahLst/>
            <a:cxnLst/>
            <a:rect l="0" t="0" r="0" b="0"/>
            <a:pathLst>
              <a:path w="205741" h="203088">
                <a:moveTo>
                  <a:pt x="0" y="67271"/>
                </a:moveTo>
                <a:lnTo>
                  <a:pt x="0" y="71822"/>
                </a:lnTo>
                <a:lnTo>
                  <a:pt x="1905" y="73163"/>
                </a:lnTo>
                <a:lnTo>
                  <a:pt x="5080" y="74056"/>
                </a:lnTo>
                <a:lnTo>
                  <a:pt x="9102" y="74652"/>
                </a:lnTo>
                <a:lnTo>
                  <a:pt x="12736" y="75049"/>
                </a:lnTo>
                <a:lnTo>
                  <a:pt x="16110" y="75314"/>
                </a:lnTo>
                <a:lnTo>
                  <a:pt x="19312" y="75491"/>
                </a:lnTo>
                <a:lnTo>
                  <a:pt x="22399" y="74656"/>
                </a:lnTo>
                <a:lnTo>
                  <a:pt x="28370" y="71188"/>
                </a:lnTo>
                <a:lnTo>
                  <a:pt x="34199" y="69012"/>
                </a:lnTo>
                <a:lnTo>
                  <a:pt x="37087" y="68432"/>
                </a:lnTo>
                <a:lnTo>
                  <a:pt x="40917" y="68045"/>
                </a:lnTo>
                <a:lnTo>
                  <a:pt x="45376" y="67787"/>
                </a:lnTo>
                <a:lnTo>
                  <a:pt x="50253" y="67615"/>
                </a:lnTo>
                <a:lnTo>
                  <a:pt x="55410" y="66548"/>
                </a:lnTo>
                <a:lnTo>
                  <a:pt x="60753" y="64884"/>
                </a:lnTo>
                <a:lnTo>
                  <a:pt x="66219" y="62822"/>
                </a:lnTo>
                <a:lnTo>
                  <a:pt x="71768" y="60495"/>
                </a:lnTo>
                <a:lnTo>
                  <a:pt x="77374" y="57991"/>
                </a:lnTo>
                <a:lnTo>
                  <a:pt x="83015" y="55369"/>
                </a:lnTo>
                <a:lnTo>
                  <a:pt x="87728" y="52669"/>
                </a:lnTo>
                <a:lnTo>
                  <a:pt x="91823" y="49917"/>
                </a:lnTo>
                <a:lnTo>
                  <a:pt x="95506" y="47129"/>
                </a:lnTo>
                <a:lnTo>
                  <a:pt x="99865" y="45270"/>
                </a:lnTo>
                <a:lnTo>
                  <a:pt x="104677" y="44032"/>
                </a:lnTo>
                <a:lnTo>
                  <a:pt x="109790" y="43206"/>
                </a:lnTo>
                <a:lnTo>
                  <a:pt x="114150" y="41702"/>
                </a:lnTo>
                <a:lnTo>
                  <a:pt x="118011" y="39748"/>
                </a:lnTo>
                <a:lnTo>
                  <a:pt x="121536" y="37492"/>
                </a:lnTo>
                <a:lnTo>
                  <a:pt x="123887" y="35036"/>
                </a:lnTo>
                <a:lnTo>
                  <a:pt x="125454" y="32446"/>
                </a:lnTo>
                <a:lnTo>
                  <a:pt x="126498" y="29767"/>
                </a:lnTo>
                <a:lnTo>
                  <a:pt x="130199" y="24250"/>
                </a:lnTo>
                <a:lnTo>
                  <a:pt x="135786" y="17498"/>
                </a:lnTo>
                <a:lnTo>
                  <a:pt x="135291" y="15992"/>
                </a:lnTo>
                <a:lnTo>
                  <a:pt x="130997" y="10273"/>
                </a:lnTo>
                <a:lnTo>
                  <a:pt x="129659" y="8601"/>
                </a:lnTo>
                <a:lnTo>
                  <a:pt x="129063" y="5318"/>
                </a:lnTo>
                <a:lnTo>
                  <a:pt x="128905" y="3109"/>
                </a:lnTo>
                <a:lnTo>
                  <a:pt x="126895" y="1637"/>
                </a:lnTo>
                <a:lnTo>
                  <a:pt x="123649" y="655"/>
                </a:lnTo>
                <a:lnTo>
                  <a:pt x="119580" y="0"/>
                </a:lnTo>
                <a:lnTo>
                  <a:pt x="115915" y="516"/>
                </a:lnTo>
                <a:lnTo>
                  <a:pt x="112519" y="1813"/>
                </a:lnTo>
                <a:lnTo>
                  <a:pt x="109303" y="3630"/>
                </a:lnTo>
                <a:lnTo>
                  <a:pt x="105253" y="4841"/>
                </a:lnTo>
                <a:lnTo>
                  <a:pt x="100649" y="5649"/>
                </a:lnTo>
                <a:lnTo>
                  <a:pt x="95674" y="6187"/>
                </a:lnTo>
                <a:lnTo>
                  <a:pt x="91405" y="7498"/>
                </a:lnTo>
                <a:lnTo>
                  <a:pt x="87607" y="9325"/>
                </a:lnTo>
                <a:lnTo>
                  <a:pt x="84122" y="11495"/>
                </a:lnTo>
                <a:lnTo>
                  <a:pt x="79894" y="13895"/>
                </a:lnTo>
                <a:lnTo>
                  <a:pt x="70116" y="19101"/>
                </a:lnTo>
                <a:lnTo>
                  <a:pt x="65794" y="21822"/>
                </a:lnTo>
                <a:lnTo>
                  <a:pt x="61961" y="24590"/>
                </a:lnTo>
                <a:lnTo>
                  <a:pt x="58451" y="27387"/>
                </a:lnTo>
                <a:lnTo>
                  <a:pt x="54208" y="31157"/>
                </a:lnTo>
                <a:lnTo>
                  <a:pt x="44412" y="40425"/>
                </a:lnTo>
                <a:lnTo>
                  <a:pt x="40086" y="45564"/>
                </a:lnTo>
                <a:lnTo>
                  <a:pt x="36249" y="50895"/>
                </a:lnTo>
                <a:lnTo>
                  <a:pt x="32738" y="56354"/>
                </a:lnTo>
                <a:lnTo>
                  <a:pt x="29445" y="61898"/>
                </a:lnTo>
                <a:lnTo>
                  <a:pt x="26298" y="67499"/>
                </a:lnTo>
                <a:lnTo>
                  <a:pt x="23247" y="73138"/>
                </a:lnTo>
                <a:lnTo>
                  <a:pt x="21213" y="78802"/>
                </a:lnTo>
                <a:lnTo>
                  <a:pt x="19857" y="84484"/>
                </a:lnTo>
                <a:lnTo>
                  <a:pt x="18953" y="90176"/>
                </a:lnTo>
                <a:lnTo>
                  <a:pt x="18351" y="96829"/>
                </a:lnTo>
                <a:lnTo>
                  <a:pt x="17949" y="104121"/>
                </a:lnTo>
                <a:lnTo>
                  <a:pt x="17383" y="122957"/>
                </a:lnTo>
                <a:lnTo>
                  <a:pt x="17304" y="127255"/>
                </a:lnTo>
                <a:lnTo>
                  <a:pt x="18204" y="132025"/>
                </a:lnTo>
                <a:lnTo>
                  <a:pt x="19756" y="137111"/>
                </a:lnTo>
                <a:lnTo>
                  <a:pt x="21743" y="142406"/>
                </a:lnTo>
                <a:lnTo>
                  <a:pt x="24021" y="147841"/>
                </a:lnTo>
                <a:lnTo>
                  <a:pt x="26491" y="153369"/>
                </a:lnTo>
                <a:lnTo>
                  <a:pt x="29091" y="158960"/>
                </a:lnTo>
                <a:lnTo>
                  <a:pt x="31776" y="163639"/>
                </a:lnTo>
                <a:lnTo>
                  <a:pt x="34519" y="167712"/>
                </a:lnTo>
                <a:lnTo>
                  <a:pt x="37301" y="171379"/>
                </a:lnTo>
                <a:lnTo>
                  <a:pt x="41060" y="174776"/>
                </a:lnTo>
                <a:lnTo>
                  <a:pt x="45471" y="177994"/>
                </a:lnTo>
                <a:lnTo>
                  <a:pt x="50316" y="181091"/>
                </a:lnTo>
                <a:lnTo>
                  <a:pt x="55452" y="184109"/>
                </a:lnTo>
                <a:lnTo>
                  <a:pt x="60780" y="187073"/>
                </a:lnTo>
                <a:lnTo>
                  <a:pt x="66238" y="190001"/>
                </a:lnTo>
                <a:lnTo>
                  <a:pt x="71781" y="191954"/>
                </a:lnTo>
                <a:lnTo>
                  <a:pt x="77381" y="193255"/>
                </a:lnTo>
                <a:lnTo>
                  <a:pt x="83020" y="194123"/>
                </a:lnTo>
                <a:lnTo>
                  <a:pt x="88685" y="195654"/>
                </a:lnTo>
                <a:lnTo>
                  <a:pt x="94366" y="197627"/>
                </a:lnTo>
                <a:lnTo>
                  <a:pt x="100057" y="199895"/>
                </a:lnTo>
                <a:lnTo>
                  <a:pt x="105758" y="201407"/>
                </a:lnTo>
                <a:lnTo>
                  <a:pt x="111463" y="202415"/>
                </a:lnTo>
                <a:lnTo>
                  <a:pt x="117171" y="203087"/>
                </a:lnTo>
                <a:lnTo>
                  <a:pt x="123834" y="202583"/>
                </a:lnTo>
                <a:lnTo>
                  <a:pt x="131134" y="201294"/>
                </a:lnTo>
                <a:lnTo>
                  <a:pt x="138857" y="199482"/>
                </a:lnTo>
                <a:lnTo>
                  <a:pt x="146864" y="198274"/>
                </a:lnTo>
                <a:lnTo>
                  <a:pt x="155060" y="197469"/>
                </a:lnTo>
                <a:lnTo>
                  <a:pt x="163380" y="196932"/>
                </a:lnTo>
                <a:lnTo>
                  <a:pt x="170833" y="195622"/>
                </a:lnTo>
                <a:lnTo>
                  <a:pt x="177706" y="193796"/>
                </a:lnTo>
                <a:lnTo>
                  <a:pt x="184193" y="191626"/>
                </a:lnTo>
                <a:lnTo>
                  <a:pt x="189471" y="190179"/>
                </a:lnTo>
                <a:lnTo>
                  <a:pt x="193942" y="189215"/>
                </a:lnTo>
                <a:lnTo>
                  <a:pt x="205740" y="1872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5"/>
          <p:cNvSpPr/>
          <p:nvPr/>
        </p:nvSpPr>
        <p:spPr>
          <a:xfrm>
            <a:off x="7306664" y="2623324"/>
            <a:ext cx="685764" cy="203895"/>
          </a:xfrm>
          <a:custGeom>
            <a:avLst/>
            <a:gdLst/>
            <a:ahLst/>
            <a:cxnLst/>
            <a:rect l="0" t="0" r="0" b="0"/>
            <a:pathLst>
              <a:path w="685764" h="203895">
                <a:moveTo>
                  <a:pt x="137123" y="51296"/>
                </a:moveTo>
                <a:lnTo>
                  <a:pt x="137123" y="38525"/>
                </a:lnTo>
                <a:lnTo>
                  <a:pt x="136171" y="37067"/>
                </a:lnTo>
                <a:lnTo>
                  <a:pt x="134584" y="36095"/>
                </a:lnTo>
                <a:lnTo>
                  <a:pt x="132572" y="35447"/>
                </a:lnTo>
                <a:lnTo>
                  <a:pt x="131232" y="34062"/>
                </a:lnTo>
                <a:lnTo>
                  <a:pt x="130338" y="32187"/>
                </a:lnTo>
                <a:lnTo>
                  <a:pt x="129742" y="29984"/>
                </a:lnTo>
                <a:lnTo>
                  <a:pt x="127440" y="28515"/>
                </a:lnTo>
                <a:lnTo>
                  <a:pt x="119802" y="26884"/>
                </a:lnTo>
                <a:lnTo>
                  <a:pt x="109343" y="25965"/>
                </a:lnTo>
                <a:lnTo>
                  <a:pt x="100646" y="28290"/>
                </a:lnTo>
                <a:lnTo>
                  <a:pt x="91384" y="31546"/>
                </a:lnTo>
                <a:lnTo>
                  <a:pt x="79861" y="34331"/>
                </a:lnTo>
                <a:lnTo>
                  <a:pt x="70081" y="38358"/>
                </a:lnTo>
                <a:lnTo>
                  <a:pt x="59384" y="43323"/>
                </a:lnTo>
                <a:lnTo>
                  <a:pt x="53865" y="45981"/>
                </a:lnTo>
                <a:lnTo>
                  <a:pt x="49232" y="49657"/>
                </a:lnTo>
                <a:lnTo>
                  <a:pt x="45192" y="54013"/>
                </a:lnTo>
                <a:lnTo>
                  <a:pt x="41546" y="58822"/>
                </a:lnTo>
                <a:lnTo>
                  <a:pt x="38162" y="62981"/>
                </a:lnTo>
                <a:lnTo>
                  <a:pt x="34954" y="66706"/>
                </a:lnTo>
                <a:lnTo>
                  <a:pt x="31863" y="70142"/>
                </a:lnTo>
                <a:lnTo>
                  <a:pt x="23349" y="79039"/>
                </a:lnTo>
                <a:lnTo>
                  <a:pt x="18411" y="84079"/>
                </a:lnTo>
                <a:lnTo>
                  <a:pt x="15120" y="88391"/>
                </a:lnTo>
                <a:lnTo>
                  <a:pt x="12925" y="92218"/>
                </a:lnTo>
                <a:lnTo>
                  <a:pt x="11462" y="95723"/>
                </a:lnTo>
                <a:lnTo>
                  <a:pt x="9534" y="99964"/>
                </a:lnTo>
                <a:lnTo>
                  <a:pt x="4852" y="109756"/>
                </a:lnTo>
                <a:lnTo>
                  <a:pt x="3222" y="115034"/>
                </a:lnTo>
                <a:lnTo>
                  <a:pt x="2136" y="120458"/>
                </a:lnTo>
                <a:lnTo>
                  <a:pt x="1412" y="125979"/>
                </a:lnTo>
                <a:lnTo>
                  <a:pt x="929" y="131564"/>
                </a:lnTo>
                <a:lnTo>
                  <a:pt x="607" y="137193"/>
                </a:lnTo>
                <a:lnTo>
                  <a:pt x="249" y="148527"/>
                </a:lnTo>
                <a:lnTo>
                  <a:pt x="0" y="172485"/>
                </a:lnTo>
                <a:lnTo>
                  <a:pt x="941" y="175903"/>
                </a:lnTo>
                <a:lnTo>
                  <a:pt x="4526" y="182242"/>
                </a:lnTo>
                <a:lnTo>
                  <a:pt x="9293" y="188234"/>
                </a:lnTo>
                <a:lnTo>
                  <a:pt x="11898" y="191165"/>
                </a:lnTo>
                <a:lnTo>
                  <a:pt x="13635" y="194072"/>
                </a:lnTo>
                <a:lnTo>
                  <a:pt x="15565" y="199842"/>
                </a:lnTo>
                <a:lnTo>
                  <a:pt x="17032" y="201761"/>
                </a:lnTo>
                <a:lnTo>
                  <a:pt x="18962" y="203041"/>
                </a:lnTo>
                <a:lnTo>
                  <a:pt x="21201" y="203894"/>
                </a:lnTo>
                <a:lnTo>
                  <a:pt x="24600" y="203511"/>
                </a:lnTo>
                <a:lnTo>
                  <a:pt x="44600" y="198070"/>
                </a:lnTo>
                <a:lnTo>
                  <a:pt x="46866" y="196770"/>
                </a:lnTo>
                <a:lnTo>
                  <a:pt x="48376" y="194951"/>
                </a:lnTo>
                <a:lnTo>
                  <a:pt x="49384" y="192786"/>
                </a:lnTo>
                <a:lnTo>
                  <a:pt x="53043" y="187840"/>
                </a:lnTo>
                <a:lnTo>
                  <a:pt x="57844" y="181515"/>
                </a:lnTo>
                <a:lnTo>
                  <a:pt x="60458" y="177161"/>
                </a:lnTo>
                <a:lnTo>
                  <a:pt x="63153" y="172353"/>
                </a:lnTo>
                <a:lnTo>
                  <a:pt x="68688" y="161931"/>
                </a:lnTo>
                <a:lnTo>
                  <a:pt x="71497" y="156485"/>
                </a:lnTo>
                <a:lnTo>
                  <a:pt x="75275" y="151902"/>
                </a:lnTo>
                <a:lnTo>
                  <a:pt x="79698" y="147894"/>
                </a:lnTo>
                <a:lnTo>
                  <a:pt x="84553" y="144270"/>
                </a:lnTo>
                <a:lnTo>
                  <a:pt x="87789" y="139948"/>
                </a:lnTo>
                <a:lnTo>
                  <a:pt x="89946" y="135162"/>
                </a:lnTo>
                <a:lnTo>
                  <a:pt x="91385" y="130067"/>
                </a:lnTo>
                <a:lnTo>
                  <a:pt x="92344" y="125717"/>
                </a:lnTo>
                <a:lnTo>
                  <a:pt x="92982" y="121865"/>
                </a:lnTo>
                <a:lnTo>
                  <a:pt x="93409" y="118344"/>
                </a:lnTo>
                <a:lnTo>
                  <a:pt x="94645" y="114092"/>
                </a:lnTo>
                <a:lnTo>
                  <a:pt x="96422" y="109352"/>
                </a:lnTo>
                <a:lnTo>
                  <a:pt x="98559" y="104288"/>
                </a:lnTo>
                <a:lnTo>
                  <a:pt x="99984" y="99959"/>
                </a:lnTo>
                <a:lnTo>
                  <a:pt x="100934" y="96120"/>
                </a:lnTo>
                <a:lnTo>
                  <a:pt x="101567" y="92609"/>
                </a:lnTo>
                <a:lnTo>
                  <a:pt x="101989" y="89315"/>
                </a:lnTo>
                <a:lnTo>
                  <a:pt x="102458" y="83116"/>
                </a:lnTo>
                <a:lnTo>
                  <a:pt x="102667" y="77185"/>
                </a:lnTo>
                <a:lnTo>
                  <a:pt x="102722" y="74271"/>
                </a:lnTo>
                <a:lnTo>
                  <a:pt x="101807" y="71375"/>
                </a:lnTo>
                <a:lnTo>
                  <a:pt x="98249" y="65617"/>
                </a:lnTo>
                <a:lnTo>
                  <a:pt x="96033" y="59883"/>
                </a:lnTo>
                <a:lnTo>
                  <a:pt x="94292" y="51445"/>
                </a:lnTo>
                <a:lnTo>
                  <a:pt x="98821" y="51340"/>
                </a:lnTo>
                <a:lnTo>
                  <a:pt x="100159" y="52278"/>
                </a:lnTo>
                <a:lnTo>
                  <a:pt x="101050" y="53855"/>
                </a:lnTo>
                <a:lnTo>
                  <a:pt x="102041" y="58148"/>
                </a:lnTo>
                <a:lnTo>
                  <a:pt x="102481" y="63231"/>
                </a:lnTo>
                <a:lnTo>
                  <a:pt x="102676" y="68665"/>
                </a:lnTo>
                <a:lnTo>
                  <a:pt x="102729" y="71448"/>
                </a:lnTo>
                <a:lnTo>
                  <a:pt x="103717" y="74255"/>
                </a:lnTo>
                <a:lnTo>
                  <a:pt x="107353" y="79915"/>
                </a:lnTo>
                <a:lnTo>
                  <a:pt x="112145" y="85605"/>
                </a:lnTo>
                <a:lnTo>
                  <a:pt x="114755" y="88456"/>
                </a:lnTo>
                <a:lnTo>
                  <a:pt x="117449" y="92262"/>
                </a:lnTo>
                <a:lnTo>
                  <a:pt x="120197" y="96704"/>
                </a:lnTo>
                <a:lnTo>
                  <a:pt x="122981" y="101570"/>
                </a:lnTo>
                <a:lnTo>
                  <a:pt x="125790" y="105767"/>
                </a:lnTo>
                <a:lnTo>
                  <a:pt x="128616" y="109518"/>
                </a:lnTo>
                <a:lnTo>
                  <a:pt x="131451" y="112970"/>
                </a:lnTo>
                <a:lnTo>
                  <a:pt x="134294" y="117177"/>
                </a:lnTo>
                <a:lnTo>
                  <a:pt x="137142" y="121887"/>
                </a:lnTo>
                <a:lnTo>
                  <a:pt x="139993" y="126931"/>
                </a:lnTo>
                <a:lnTo>
                  <a:pt x="142847" y="131247"/>
                </a:lnTo>
                <a:lnTo>
                  <a:pt x="145702" y="135077"/>
                </a:lnTo>
                <a:lnTo>
                  <a:pt x="148557" y="138582"/>
                </a:lnTo>
                <a:lnTo>
                  <a:pt x="151414" y="141871"/>
                </a:lnTo>
                <a:lnTo>
                  <a:pt x="157127" y="148067"/>
                </a:lnTo>
                <a:lnTo>
                  <a:pt x="165699" y="156909"/>
                </a:lnTo>
                <a:lnTo>
                  <a:pt x="168556" y="158852"/>
                </a:lnTo>
                <a:lnTo>
                  <a:pt x="177128" y="162539"/>
                </a:lnTo>
                <a:lnTo>
                  <a:pt x="185701" y="168288"/>
                </a:lnTo>
                <a:lnTo>
                  <a:pt x="191415" y="169967"/>
                </a:lnTo>
                <a:lnTo>
                  <a:pt x="208561" y="171193"/>
                </a:lnTo>
                <a:lnTo>
                  <a:pt x="211418" y="170280"/>
                </a:lnTo>
                <a:lnTo>
                  <a:pt x="219991" y="165396"/>
                </a:lnTo>
                <a:lnTo>
                  <a:pt x="225705" y="163920"/>
                </a:lnTo>
                <a:lnTo>
                  <a:pt x="227611" y="162573"/>
                </a:lnTo>
                <a:lnTo>
                  <a:pt x="228881" y="160723"/>
                </a:lnTo>
                <a:lnTo>
                  <a:pt x="229727" y="158537"/>
                </a:lnTo>
                <a:lnTo>
                  <a:pt x="230292" y="155175"/>
                </a:lnTo>
                <a:lnTo>
                  <a:pt x="230668" y="151029"/>
                </a:lnTo>
                <a:lnTo>
                  <a:pt x="230919" y="146359"/>
                </a:lnTo>
                <a:lnTo>
                  <a:pt x="232038" y="142294"/>
                </a:lnTo>
                <a:lnTo>
                  <a:pt x="233738" y="138631"/>
                </a:lnTo>
                <a:lnTo>
                  <a:pt x="235823" y="135237"/>
                </a:lnTo>
                <a:lnTo>
                  <a:pt x="237213" y="131069"/>
                </a:lnTo>
                <a:lnTo>
                  <a:pt x="238140" y="126385"/>
                </a:lnTo>
                <a:lnTo>
                  <a:pt x="238757" y="121358"/>
                </a:lnTo>
                <a:lnTo>
                  <a:pt x="239169" y="116101"/>
                </a:lnTo>
                <a:lnTo>
                  <a:pt x="239444" y="110692"/>
                </a:lnTo>
                <a:lnTo>
                  <a:pt x="239628" y="105180"/>
                </a:lnTo>
                <a:lnTo>
                  <a:pt x="238797" y="100554"/>
                </a:lnTo>
                <a:lnTo>
                  <a:pt x="237291" y="96517"/>
                </a:lnTo>
                <a:lnTo>
                  <a:pt x="235334" y="92873"/>
                </a:lnTo>
                <a:lnTo>
                  <a:pt x="234029" y="88539"/>
                </a:lnTo>
                <a:lnTo>
                  <a:pt x="233161" y="83745"/>
                </a:lnTo>
                <a:lnTo>
                  <a:pt x="232580" y="78643"/>
                </a:lnTo>
                <a:lnTo>
                  <a:pt x="232194" y="73337"/>
                </a:lnTo>
                <a:lnTo>
                  <a:pt x="231936" y="67895"/>
                </a:lnTo>
                <a:lnTo>
                  <a:pt x="231765" y="62362"/>
                </a:lnTo>
                <a:lnTo>
                  <a:pt x="232602" y="58673"/>
                </a:lnTo>
                <a:lnTo>
                  <a:pt x="234113" y="56214"/>
                </a:lnTo>
                <a:lnTo>
                  <a:pt x="236074" y="54574"/>
                </a:lnTo>
                <a:lnTo>
                  <a:pt x="237380" y="52529"/>
                </a:lnTo>
                <a:lnTo>
                  <a:pt x="238832" y="47716"/>
                </a:lnTo>
                <a:lnTo>
                  <a:pt x="240172" y="46052"/>
                </a:lnTo>
                <a:lnTo>
                  <a:pt x="242017" y="44942"/>
                </a:lnTo>
                <a:lnTo>
                  <a:pt x="248183" y="42853"/>
                </a:lnTo>
                <a:lnTo>
                  <a:pt x="248452" y="47312"/>
                </a:lnTo>
                <a:lnTo>
                  <a:pt x="248543" y="58305"/>
                </a:lnTo>
                <a:lnTo>
                  <a:pt x="248565" y="92654"/>
                </a:lnTo>
                <a:lnTo>
                  <a:pt x="249518" y="98870"/>
                </a:lnTo>
                <a:lnTo>
                  <a:pt x="251105" y="105872"/>
                </a:lnTo>
                <a:lnTo>
                  <a:pt x="253116" y="113398"/>
                </a:lnTo>
                <a:lnTo>
                  <a:pt x="255410" y="119367"/>
                </a:lnTo>
                <a:lnTo>
                  <a:pt x="257890" y="124299"/>
                </a:lnTo>
                <a:lnTo>
                  <a:pt x="260497" y="128540"/>
                </a:lnTo>
                <a:lnTo>
                  <a:pt x="262236" y="133272"/>
                </a:lnTo>
                <a:lnTo>
                  <a:pt x="263394" y="138331"/>
                </a:lnTo>
                <a:lnTo>
                  <a:pt x="264166" y="143609"/>
                </a:lnTo>
                <a:lnTo>
                  <a:pt x="264681" y="148080"/>
                </a:lnTo>
                <a:lnTo>
                  <a:pt x="265024" y="152014"/>
                </a:lnTo>
                <a:lnTo>
                  <a:pt x="265252" y="155588"/>
                </a:lnTo>
                <a:lnTo>
                  <a:pt x="265507" y="162100"/>
                </a:lnTo>
                <a:lnTo>
                  <a:pt x="265575" y="165171"/>
                </a:lnTo>
                <a:lnTo>
                  <a:pt x="266572" y="168170"/>
                </a:lnTo>
                <a:lnTo>
                  <a:pt x="270221" y="174042"/>
                </a:lnTo>
                <a:lnTo>
                  <a:pt x="274433" y="179682"/>
                </a:lnTo>
                <a:lnTo>
                  <a:pt x="282471" y="188057"/>
                </a:lnTo>
                <a:lnTo>
                  <a:pt x="282780" y="182486"/>
                </a:lnTo>
                <a:lnTo>
                  <a:pt x="282822" y="181040"/>
                </a:lnTo>
                <a:lnTo>
                  <a:pt x="278294" y="175675"/>
                </a:lnTo>
                <a:lnTo>
                  <a:pt x="276957" y="173268"/>
                </a:lnTo>
                <a:lnTo>
                  <a:pt x="275472" y="168053"/>
                </a:lnTo>
                <a:lnTo>
                  <a:pt x="274123" y="164376"/>
                </a:lnTo>
                <a:lnTo>
                  <a:pt x="272272" y="160020"/>
                </a:lnTo>
                <a:lnTo>
                  <a:pt x="270084" y="155211"/>
                </a:lnTo>
                <a:lnTo>
                  <a:pt x="269578" y="150100"/>
                </a:lnTo>
                <a:lnTo>
                  <a:pt x="270195" y="144788"/>
                </a:lnTo>
                <a:lnTo>
                  <a:pt x="271557" y="139341"/>
                </a:lnTo>
                <a:lnTo>
                  <a:pt x="272467" y="134758"/>
                </a:lnTo>
                <a:lnTo>
                  <a:pt x="273072" y="130749"/>
                </a:lnTo>
                <a:lnTo>
                  <a:pt x="273476" y="127125"/>
                </a:lnTo>
                <a:lnTo>
                  <a:pt x="274698" y="122803"/>
                </a:lnTo>
                <a:lnTo>
                  <a:pt x="276464" y="118018"/>
                </a:lnTo>
                <a:lnTo>
                  <a:pt x="278595" y="112922"/>
                </a:lnTo>
                <a:lnTo>
                  <a:pt x="280968" y="108572"/>
                </a:lnTo>
                <a:lnTo>
                  <a:pt x="283502" y="104720"/>
                </a:lnTo>
                <a:lnTo>
                  <a:pt x="286144" y="101199"/>
                </a:lnTo>
                <a:lnTo>
                  <a:pt x="288858" y="97900"/>
                </a:lnTo>
                <a:lnTo>
                  <a:pt x="294413" y="91694"/>
                </a:lnTo>
                <a:lnTo>
                  <a:pt x="300057" y="85760"/>
                </a:lnTo>
                <a:lnTo>
                  <a:pt x="311442" y="74190"/>
                </a:lnTo>
                <a:lnTo>
                  <a:pt x="314296" y="72274"/>
                </a:lnTo>
                <a:lnTo>
                  <a:pt x="320006" y="70144"/>
                </a:lnTo>
                <a:lnTo>
                  <a:pt x="328577" y="68945"/>
                </a:lnTo>
                <a:lnTo>
                  <a:pt x="349648" y="68507"/>
                </a:lnTo>
                <a:lnTo>
                  <a:pt x="362512" y="68454"/>
                </a:lnTo>
                <a:lnTo>
                  <a:pt x="370964" y="70987"/>
                </a:lnTo>
                <a:lnTo>
                  <a:pt x="380117" y="75287"/>
                </a:lnTo>
                <a:lnTo>
                  <a:pt x="387360" y="80373"/>
                </a:lnTo>
                <a:lnTo>
                  <a:pt x="391578" y="82111"/>
                </a:lnTo>
                <a:lnTo>
                  <a:pt x="405663" y="85509"/>
                </a:lnTo>
                <a:lnTo>
                  <a:pt x="416292" y="91172"/>
                </a:lnTo>
                <a:lnTo>
                  <a:pt x="422489" y="92831"/>
                </a:lnTo>
                <a:lnTo>
                  <a:pt x="431331" y="93765"/>
                </a:lnTo>
                <a:lnTo>
                  <a:pt x="439650" y="91443"/>
                </a:lnTo>
                <a:lnTo>
                  <a:pt x="448744" y="88189"/>
                </a:lnTo>
                <a:lnTo>
                  <a:pt x="460172" y="86357"/>
                </a:lnTo>
                <a:lnTo>
                  <a:pt x="469931" y="85929"/>
                </a:lnTo>
                <a:lnTo>
                  <a:pt x="473295" y="84862"/>
                </a:lnTo>
                <a:lnTo>
                  <a:pt x="475537" y="83198"/>
                </a:lnTo>
                <a:lnTo>
                  <a:pt x="478982" y="78810"/>
                </a:lnTo>
                <a:lnTo>
                  <a:pt x="483688" y="73684"/>
                </a:lnTo>
                <a:lnTo>
                  <a:pt x="491494" y="68231"/>
                </a:lnTo>
                <a:lnTo>
                  <a:pt x="500362" y="62632"/>
                </a:lnTo>
                <a:lnTo>
                  <a:pt x="507478" y="56969"/>
                </a:lnTo>
                <a:lnTo>
                  <a:pt x="513815" y="51277"/>
                </a:lnTo>
                <a:lnTo>
                  <a:pt x="519807" y="45572"/>
                </a:lnTo>
                <a:lnTo>
                  <a:pt x="525645" y="39862"/>
                </a:lnTo>
                <a:lnTo>
                  <a:pt x="527583" y="37006"/>
                </a:lnTo>
                <a:lnTo>
                  <a:pt x="529736" y="31292"/>
                </a:lnTo>
                <a:lnTo>
                  <a:pt x="530693" y="25578"/>
                </a:lnTo>
                <a:lnTo>
                  <a:pt x="531307" y="18699"/>
                </a:lnTo>
                <a:lnTo>
                  <a:pt x="531414" y="12957"/>
                </a:lnTo>
                <a:lnTo>
                  <a:pt x="530476" y="10496"/>
                </a:lnTo>
                <a:lnTo>
                  <a:pt x="526894" y="5223"/>
                </a:lnTo>
                <a:lnTo>
                  <a:pt x="524073" y="1449"/>
                </a:lnTo>
                <a:lnTo>
                  <a:pt x="522725" y="920"/>
                </a:lnTo>
                <a:lnTo>
                  <a:pt x="515324" y="174"/>
                </a:lnTo>
                <a:lnTo>
                  <a:pt x="506507" y="0"/>
                </a:lnTo>
                <a:lnTo>
                  <a:pt x="502442" y="906"/>
                </a:lnTo>
                <a:lnTo>
                  <a:pt x="495385" y="4453"/>
                </a:lnTo>
                <a:lnTo>
                  <a:pt x="489074" y="9204"/>
                </a:lnTo>
                <a:lnTo>
                  <a:pt x="482140" y="14491"/>
                </a:lnTo>
                <a:lnTo>
                  <a:pt x="472709" y="20015"/>
                </a:lnTo>
                <a:lnTo>
                  <a:pt x="464707" y="25646"/>
                </a:lnTo>
                <a:lnTo>
                  <a:pt x="461240" y="28481"/>
                </a:lnTo>
                <a:lnTo>
                  <a:pt x="457024" y="32276"/>
                </a:lnTo>
                <a:lnTo>
                  <a:pt x="447259" y="41572"/>
                </a:lnTo>
                <a:lnTo>
                  <a:pt x="442940" y="46718"/>
                </a:lnTo>
                <a:lnTo>
                  <a:pt x="439108" y="52054"/>
                </a:lnTo>
                <a:lnTo>
                  <a:pt x="435602" y="57516"/>
                </a:lnTo>
                <a:lnTo>
                  <a:pt x="432311" y="63062"/>
                </a:lnTo>
                <a:lnTo>
                  <a:pt x="429165" y="68665"/>
                </a:lnTo>
                <a:lnTo>
                  <a:pt x="423130" y="79971"/>
                </a:lnTo>
                <a:lnTo>
                  <a:pt x="408620" y="108459"/>
                </a:lnTo>
                <a:lnTo>
                  <a:pt x="406703" y="114169"/>
                </a:lnTo>
                <a:lnTo>
                  <a:pt x="405426" y="119882"/>
                </a:lnTo>
                <a:lnTo>
                  <a:pt x="404574" y="125594"/>
                </a:lnTo>
                <a:lnTo>
                  <a:pt x="404007" y="130356"/>
                </a:lnTo>
                <a:lnTo>
                  <a:pt x="403628" y="134482"/>
                </a:lnTo>
                <a:lnTo>
                  <a:pt x="403376" y="138186"/>
                </a:lnTo>
                <a:lnTo>
                  <a:pt x="403207" y="141607"/>
                </a:lnTo>
                <a:lnTo>
                  <a:pt x="403020" y="147949"/>
                </a:lnTo>
                <a:lnTo>
                  <a:pt x="403923" y="150974"/>
                </a:lnTo>
                <a:lnTo>
                  <a:pt x="407465" y="156875"/>
                </a:lnTo>
                <a:lnTo>
                  <a:pt x="414756" y="162672"/>
                </a:lnTo>
                <a:lnTo>
                  <a:pt x="423393" y="167471"/>
                </a:lnTo>
                <a:lnTo>
                  <a:pt x="430407" y="169604"/>
                </a:lnTo>
                <a:lnTo>
                  <a:pt x="450467" y="170974"/>
                </a:lnTo>
                <a:lnTo>
                  <a:pt x="464982" y="171161"/>
                </a:lnTo>
                <a:lnTo>
                  <a:pt x="478418" y="168704"/>
                </a:lnTo>
                <a:lnTo>
                  <a:pt x="491693" y="165390"/>
                </a:lnTo>
                <a:lnTo>
                  <a:pt x="507117" y="163917"/>
                </a:lnTo>
                <a:lnTo>
                  <a:pt x="523498" y="160722"/>
                </a:lnTo>
                <a:lnTo>
                  <a:pt x="540302" y="156127"/>
                </a:lnTo>
                <a:lnTo>
                  <a:pt x="557297" y="150910"/>
                </a:lnTo>
                <a:lnTo>
                  <a:pt x="608621" y="134128"/>
                </a:lnTo>
                <a:lnTo>
                  <a:pt x="623220" y="128433"/>
                </a:lnTo>
                <a:lnTo>
                  <a:pt x="636059" y="123679"/>
                </a:lnTo>
                <a:lnTo>
                  <a:pt x="657283" y="120627"/>
                </a:lnTo>
                <a:lnTo>
                  <a:pt x="676947" y="119941"/>
                </a:lnTo>
                <a:lnTo>
                  <a:pt x="685763" y="1198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6"/>
          <p:cNvSpPr/>
          <p:nvPr/>
        </p:nvSpPr>
        <p:spPr>
          <a:xfrm>
            <a:off x="6063741" y="3120389"/>
            <a:ext cx="368343" cy="205549"/>
          </a:xfrm>
          <a:custGeom>
            <a:avLst/>
            <a:gdLst/>
            <a:ahLst/>
            <a:cxnLst/>
            <a:rect l="0" t="0" r="0" b="0"/>
            <a:pathLst>
              <a:path w="368343" h="205549">
                <a:moveTo>
                  <a:pt x="68454" y="0"/>
                </a:moveTo>
                <a:lnTo>
                  <a:pt x="47215" y="0"/>
                </a:lnTo>
                <a:lnTo>
                  <a:pt x="44770" y="953"/>
                </a:lnTo>
                <a:lnTo>
                  <a:pt x="39512" y="4552"/>
                </a:lnTo>
                <a:lnTo>
                  <a:pt x="37729" y="6845"/>
                </a:lnTo>
                <a:lnTo>
                  <a:pt x="36541" y="9326"/>
                </a:lnTo>
                <a:lnTo>
                  <a:pt x="35748" y="11932"/>
                </a:lnTo>
                <a:lnTo>
                  <a:pt x="32328" y="17369"/>
                </a:lnTo>
                <a:lnTo>
                  <a:pt x="30082" y="20152"/>
                </a:lnTo>
                <a:lnTo>
                  <a:pt x="26680" y="23912"/>
                </a:lnTo>
                <a:lnTo>
                  <a:pt x="17820" y="33171"/>
                </a:lnTo>
                <a:lnTo>
                  <a:pt x="14695" y="39259"/>
                </a:lnTo>
                <a:lnTo>
                  <a:pt x="12612" y="46175"/>
                </a:lnTo>
                <a:lnTo>
                  <a:pt x="11224" y="53644"/>
                </a:lnTo>
                <a:lnTo>
                  <a:pt x="9346" y="60528"/>
                </a:lnTo>
                <a:lnTo>
                  <a:pt x="7141" y="67022"/>
                </a:lnTo>
                <a:lnTo>
                  <a:pt x="4718" y="73257"/>
                </a:lnTo>
                <a:lnTo>
                  <a:pt x="3103" y="80270"/>
                </a:lnTo>
                <a:lnTo>
                  <a:pt x="2027" y="87804"/>
                </a:lnTo>
                <a:lnTo>
                  <a:pt x="1309" y="95684"/>
                </a:lnTo>
                <a:lnTo>
                  <a:pt x="831" y="102842"/>
                </a:lnTo>
                <a:lnTo>
                  <a:pt x="512" y="109519"/>
                </a:lnTo>
                <a:lnTo>
                  <a:pt x="157" y="122018"/>
                </a:lnTo>
                <a:lnTo>
                  <a:pt x="0" y="133923"/>
                </a:lnTo>
                <a:lnTo>
                  <a:pt x="910" y="139765"/>
                </a:lnTo>
                <a:lnTo>
                  <a:pt x="2470" y="145564"/>
                </a:lnTo>
                <a:lnTo>
                  <a:pt x="4462" y="151336"/>
                </a:lnTo>
                <a:lnTo>
                  <a:pt x="6742" y="157088"/>
                </a:lnTo>
                <a:lnTo>
                  <a:pt x="9215" y="162828"/>
                </a:lnTo>
                <a:lnTo>
                  <a:pt x="14503" y="174286"/>
                </a:lnTo>
                <a:lnTo>
                  <a:pt x="20028" y="185728"/>
                </a:lnTo>
                <a:lnTo>
                  <a:pt x="24740" y="190494"/>
                </a:lnTo>
                <a:lnTo>
                  <a:pt x="30738" y="194624"/>
                </a:lnTo>
                <a:lnTo>
                  <a:pt x="37595" y="198329"/>
                </a:lnTo>
                <a:lnTo>
                  <a:pt x="44071" y="200800"/>
                </a:lnTo>
                <a:lnTo>
                  <a:pt x="50294" y="202446"/>
                </a:lnTo>
                <a:lnTo>
                  <a:pt x="56347" y="203544"/>
                </a:lnTo>
                <a:lnTo>
                  <a:pt x="62287" y="204277"/>
                </a:lnTo>
                <a:lnTo>
                  <a:pt x="68153" y="204765"/>
                </a:lnTo>
                <a:lnTo>
                  <a:pt x="73968" y="205090"/>
                </a:lnTo>
                <a:lnTo>
                  <a:pt x="88050" y="205451"/>
                </a:lnTo>
                <a:lnTo>
                  <a:pt x="95805" y="205548"/>
                </a:lnTo>
                <a:lnTo>
                  <a:pt x="103833" y="204659"/>
                </a:lnTo>
                <a:lnTo>
                  <a:pt x="112042" y="203115"/>
                </a:lnTo>
                <a:lnTo>
                  <a:pt x="120373" y="201133"/>
                </a:lnTo>
                <a:lnTo>
                  <a:pt x="127832" y="198859"/>
                </a:lnTo>
                <a:lnTo>
                  <a:pt x="134709" y="196390"/>
                </a:lnTo>
                <a:lnTo>
                  <a:pt x="141199" y="193792"/>
                </a:lnTo>
                <a:lnTo>
                  <a:pt x="147431" y="190155"/>
                </a:lnTo>
                <a:lnTo>
                  <a:pt x="153490" y="185825"/>
                </a:lnTo>
                <a:lnTo>
                  <a:pt x="159434" y="181034"/>
                </a:lnTo>
                <a:lnTo>
                  <a:pt x="165302" y="176887"/>
                </a:lnTo>
                <a:lnTo>
                  <a:pt x="171119" y="173170"/>
                </a:lnTo>
                <a:lnTo>
                  <a:pt x="176903" y="169739"/>
                </a:lnTo>
                <a:lnTo>
                  <a:pt x="190948" y="160847"/>
                </a:lnTo>
                <a:lnTo>
                  <a:pt x="198694" y="155809"/>
                </a:lnTo>
                <a:lnTo>
                  <a:pt x="204810" y="151498"/>
                </a:lnTo>
                <a:lnTo>
                  <a:pt x="209841" y="147671"/>
                </a:lnTo>
                <a:lnTo>
                  <a:pt x="214147" y="144168"/>
                </a:lnTo>
                <a:lnTo>
                  <a:pt x="218922" y="139927"/>
                </a:lnTo>
                <a:lnTo>
                  <a:pt x="229309" y="130135"/>
                </a:lnTo>
                <a:lnTo>
                  <a:pt x="233793" y="124857"/>
                </a:lnTo>
                <a:lnTo>
                  <a:pt x="237735" y="119433"/>
                </a:lnTo>
                <a:lnTo>
                  <a:pt x="241315" y="113913"/>
                </a:lnTo>
                <a:lnTo>
                  <a:pt x="244655" y="108327"/>
                </a:lnTo>
                <a:lnTo>
                  <a:pt x="247833" y="102698"/>
                </a:lnTo>
                <a:lnTo>
                  <a:pt x="250905" y="97040"/>
                </a:lnTo>
                <a:lnTo>
                  <a:pt x="252953" y="92316"/>
                </a:lnTo>
                <a:lnTo>
                  <a:pt x="254318" y="88214"/>
                </a:lnTo>
                <a:lnTo>
                  <a:pt x="255228" y="84527"/>
                </a:lnTo>
                <a:lnTo>
                  <a:pt x="256787" y="81117"/>
                </a:lnTo>
                <a:lnTo>
                  <a:pt x="261060" y="74787"/>
                </a:lnTo>
                <a:lnTo>
                  <a:pt x="263594" y="68799"/>
                </a:lnTo>
                <a:lnTo>
                  <a:pt x="264270" y="65869"/>
                </a:lnTo>
                <a:lnTo>
                  <a:pt x="263768" y="62963"/>
                </a:lnTo>
                <a:lnTo>
                  <a:pt x="260670" y="57194"/>
                </a:lnTo>
                <a:lnTo>
                  <a:pt x="258121" y="53142"/>
                </a:lnTo>
                <a:lnTo>
                  <a:pt x="256811" y="52573"/>
                </a:lnTo>
                <a:lnTo>
                  <a:pt x="249762" y="51585"/>
                </a:lnTo>
                <a:lnTo>
                  <a:pt x="249333" y="52488"/>
                </a:lnTo>
                <a:lnTo>
                  <a:pt x="248730" y="58309"/>
                </a:lnTo>
                <a:lnTo>
                  <a:pt x="248589" y="63381"/>
                </a:lnTo>
                <a:lnTo>
                  <a:pt x="248479" y="108748"/>
                </a:lnTo>
                <a:lnTo>
                  <a:pt x="249431" y="114409"/>
                </a:lnTo>
                <a:lnTo>
                  <a:pt x="251017" y="120088"/>
                </a:lnTo>
                <a:lnTo>
                  <a:pt x="253028" y="125779"/>
                </a:lnTo>
                <a:lnTo>
                  <a:pt x="255320" y="131478"/>
                </a:lnTo>
                <a:lnTo>
                  <a:pt x="257801" y="137182"/>
                </a:lnTo>
                <a:lnTo>
                  <a:pt x="260408" y="142890"/>
                </a:lnTo>
                <a:lnTo>
                  <a:pt x="262146" y="148600"/>
                </a:lnTo>
                <a:lnTo>
                  <a:pt x="263304" y="154312"/>
                </a:lnTo>
                <a:lnTo>
                  <a:pt x="264077" y="160025"/>
                </a:lnTo>
                <a:lnTo>
                  <a:pt x="266497" y="164786"/>
                </a:lnTo>
                <a:lnTo>
                  <a:pt x="270015" y="168912"/>
                </a:lnTo>
                <a:lnTo>
                  <a:pt x="278051" y="175085"/>
                </a:lnTo>
                <a:lnTo>
                  <a:pt x="284798" y="177829"/>
                </a:lnTo>
                <a:lnTo>
                  <a:pt x="293512" y="179048"/>
                </a:lnTo>
                <a:lnTo>
                  <a:pt x="303735" y="179590"/>
                </a:lnTo>
                <a:lnTo>
                  <a:pt x="314628" y="179830"/>
                </a:lnTo>
                <a:lnTo>
                  <a:pt x="319247" y="178942"/>
                </a:lnTo>
                <a:lnTo>
                  <a:pt x="326920" y="175415"/>
                </a:lnTo>
                <a:lnTo>
                  <a:pt x="333505" y="170672"/>
                </a:lnTo>
                <a:lnTo>
                  <a:pt x="339607" y="165390"/>
                </a:lnTo>
                <a:lnTo>
                  <a:pt x="345494" y="159867"/>
                </a:lnTo>
                <a:lnTo>
                  <a:pt x="348397" y="156108"/>
                </a:lnTo>
                <a:lnTo>
                  <a:pt x="351285" y="151697"/>
                </a:lnTo>
                <a:lnTo>
                  <a:pt x="354163" y="146852"/>
                </a:lnTo>
                <a:lnTo>
                  <a:pt x="357034" y="141716"/>
                </a:lnTo>
                <a:lnTo>
                  <a:pt x="362764" y="130931"/>
                </a:lnTo>
                <a:lnTo>
                  <a:pt x="364673" y="126340"/>
                </a:lnTo>
                <a:lnTo>
                  <a:pt x="365945" y="122327"/>
                </a:lnTo>
                <a:lnTo>
                  <a:pt x="366794" y="118699"/>
                </a:lnTo>
                <a:lnTo>
                  <a:pt x="367360" y="114375"/>
                </a:lnTo>
                <a:lnTo>
                  <a:pt x="367737" y="109588"/>
                </a:lnTo>
                <a:lnTo>
                  <a:pt x="368155" y="100141"/>
                </a:lnTo>
                <a:lnTo>
                  <a:pt x="368342" y="92767"/>
                </a:lnTo>
                <a:lnTo>
                  <a:pt x="367439" y="88515"/>
                </a:lnTo>
                <a:lnTo>
                  <a:pt x="365885" y="83775"/>
                </a:lnTo>
                <a:lnTo>
                  <a:pt x="363896" y="78710"/>
                </a:lnTo>
                <a:lnTo>
                  <a:pt x="361618" y="74381"/>
                </a:lnTo>
                <a:lnTo>
                  <a:pt x="359147" y="70543"/>
                </a:lnTo>
                <a:lnTo>
                  <a:pt x="356546" y="67031"/>
                </a:lnTo>
                <a:lnTo>
                  <a:pt x="353861" y="64690"/>
                </a:lnTo>
                <a:lnTo>
                  <a:pt x="351117" y="63130"/>
                </a:lnTo>
                <a:lnTo>
                  <a:pt x="340166" y="58393"/>
                </a:lnTo>
                <a:lnTo>
                  <a:pt x="335320" y="56074"/>
                </a:lnTo>
                <a:lnTo>
                  <a:pt x="329232" y="55480"/>
                </a:lnTo>
                <a:lnTo>
                  <a:pt x="322316" y="56037"/>
                </a:lnTo>
                <a:lnTo>
                  <a:pt x="314847" y="57361"/>
                </a:lnTo>
                <a:lnTo>
                  <a:pt x="307964" y="58243"/>
                </a:lnTo>
                <a:lnTo>
                  <a:pt x="301470" y="58832"/>
                </a:lnTo>
                <a:lnTo>
                  <a:pt x="295235" y="59224"/>
                </a:lnTo>
                <a:lnTo>
                  <a:pt x="288221" y="60438"/>
                </a:lnTo>
                <a:lnTo>
                  <a:pt x="280688" y="62200"/>
                </a:lnTo>
                <a:lnTo>
                  <a:pt x="272808" y="64327"/>
                </a:lnTo>
                <a:lnTo>
                  <a:pt x="265650" y="67649"/>
                </a:lnTo>
                <a:lnTo>
                  <a:pt x="258973" y="71770"/>
                </a:lnTo>
                <a:lnTo>
                  <a:pt x="252617" y="76422"/>
                </a:lnTo>
                <a:lnTo>
                  <a:pt x="246474" y="80476"/>
                </a:lnTo>
                <a:lnTo>
                  <a:pt x="240474" y="84131"/>
                </a:lnTo>
                <a:lnTo>
                  <a:pt x="234569" y="87520"/>
                </a:lnTo>
                <a:lnTo>
                  <a:pt x="222927" y="93826"/>
                </a:lnTo>
                <a:lnTo>
                  <a:pt x="212356" y="98851"/>
                </a:lnTo>
                <a:lnTo>
                  <a:pt x="202002" y="101680"/>
                </a:lnTo>
                <a:lnTo>
                  <a:pt x="197041" y="1028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7"/>
          <p:cNvSpPr/>
          <p:nvPr/>
        </p:nvSpPr>
        <p:spPr>
          <a:xfrm>
            <a:off x="6483667" y="3111861"/>
            <a:ext cx="407509" cy="394139"/>
          </a:xfrm>
          <a:custGeom>
            <a:avLst/>
            <a:gdLst/>
            <a:ahLst/>
            <a:cxnLst/>
            <a:rect l="0" t="0" r="0" b="0"/>
            <a:pathLst>
              <a:path w="407509" h="394139">
                <a:moveTo>
                  <a:pt x="0" y="34246"/>
                </a:moveTo>
                <a:lnTo>
                  <a:pt x="7381" y="41627"/>
                </a:lnTo>
                <a:lnTo>
                  <a:pt x="12770" y="51567"/>
                </a:lnTo>
                <a:lnTo>
                  <a:pt x="15201" y="58772"/>
                </a:lnTo>
                <a:lnTo>
                  <a:pt x="17233" y="66101"/>
                </a:lnTo>
                <a:lnTo>
                  <a:pt x="21312" y="75709"/>
                </a:lnTo>
                <a:lnTo>
                  <a:pt x="26299" y="86329"/>
                </a:lnTo>
                <a:lnTo>
                  <a:pt x="30739" y="97399"/>
                </a:lnTo>
                <a:lnTo>
                  <a:pt x="32711" y="108669"/>
                </a:lnTo>
                <a:lnTo>
                  <a:pt x="36128" y="117488"/>
                </a:lnTo>
                <a:lnTo>
                  <a:pt x="40822" y="125535"/>
                </a:lnTo>
                <a:lnTo>
                  <a:pt x="46083" y="135461"/>
                </a:lnTo>
                <a:lnTo>
                  <a:pt x="54400" y="147209"/>
                </a:lnTo>
                <a:lnTo>
                  <a:pt x="57515" y="153667"/>
                </a:lnTo>
                <a:lnTo>
                  <a:pt x="59270" y="162658"/>
                </a:lnTo>
                <a:lnTo>
                  <a:pt x="59995" y="171254"/>
                </a:lnTo>
                <a:lnTo>
                  <a:pt x="60008" y="117763"/>
                </a:lnTo>
                <a:lnTo>
                  <a:pt x="60960" y="110879"/>
                </a:lnTo>
                <a:lnTo>
                  <a:pt x="62548" y="104384"/>
                </a:lnTo>
                <a:lnTo>
                  <a:pt x="65899" y="92089"/>
                </a:lnTo>
                <a:lnTo>
                  <a:pt x="67388" y="80274"/>
                </a:lnTo>
                <a:lnTo>
                  <a:pt x="70591" y="68673"/>
                </a:lnTo>
                <a:lnTo>
                  <a:pt x="72778" y="62912"/>
                </a:lnTo>
                <a:lnTo>
                  <a:pt x="80288" y="51432"/>
                </a:lnTo>
                <a:lnTo>
                  <a:pt x="89024" y="40932"/>
                </a:lnTo>
                <a:lnTo>
                  <a:pt x="96081" y="33090"/>
                </a:lnTo>
                <a:lnTo>
                  <a:pt x="99297" y="30618"/>
                </a:lnTo>
                <a:lnTo>
                  <a:pt x="105409" y="27871"/>
                </a:lnTo>
                <a:lnTo>
                  <a:pt x="113841" y="26650"/>
                </a:lnTo>
                <a:lnTo>
                  <a:pt x="122986" y="26108"/>
                </a:lnTo>
                <a:lnTo>
                  <a:pt x="133490" y="25802"/>
                </a:lnTo>
                <a:lnTo>
                  <a:pt x="139656" y="25731"/>
                </a:lnTo>
                <a:lnTo>
                  <a:pt x="142634" y="27617"/>
                </a:lnTo>
                <a:lnTo>
                  <a:pt x="151376" y="38420"/>
                </a:lnTo>
                <a:lnTo>
                  <a:pt x="159999" y="49029"/>
                </a:lnTo>
                <a:lnTo>
                  <a:pt x="165726" y="58597"/>
                </a:lnTo>
                <a:lnTo>
                  <a:pt x="173986" y="69198"/>
                </a:lnTo>
                <a:lnTo>
                  <a:pt x="183054" y="80261"/>
                </a:lnTo>
                <a:lnTo>
                  <a:pt x="190260" y="91527"/>
                </a:lnTo>
                <a:lnTo>
                  <a:pt x="196637" y="100344"/>
                </a:lnTo>
                <a:lnTo>
                  <a:pt x="199672" y="104029"/>
                </a:lnTo>
                <a:lnTo>
                  <a:pt x="201694" y="108391"/>
                </a:lnTo>
                <a:lnTo>
                  <a:pt x="203942" y="118317"/>
                </a:lnTo>
                <a:lnTo>
                  <a:pt x="207481" y="126538"/>
                </a:lnTo>
                <a:lnTo>
                  <a:pt x="211277" y="133367"/>
                </a:lnTo>
                <a:lnTo>
                  <a:pt x="214366" y="142567"/>
                </a:lnTo>
                <a:lnTo>
                  <a:pt x="221575" y="152533"/>
                </a:lnTo>
                <a:lnTo>
                  <a:pt x="231071" y="162436"/>
                </a:lnTo>
                <a:lnTo>
                  <a:pt x="231407" y="153456"/>
                </a:lnTo>
                <a:lnTo>
                  <a:pt x="231423" y="150867"/>
                </a:lnTo>
                <a:lnTo>
                  <a:pt x="232387" y="148188"/>
                </a:lnTo>
                <a:lnTo>
                  <a:pt x="235998" y="142672"/>
                </a:lnTo>
                <a:lnTo>
                  <a:pt x="246078" y="130417"/>
                </a:lnTo>
                <a:lnTo>
                  <a:pt x="251608" y="121121"/>
                </a:lnTo>
                <a:lnTo>
                  <a:pt x="259781" y="110640"/>
                </a:lnTo>
                <a:lnTo>
                  <a:pt x="268811" y="100584"/>
                </a:lnTo>
                <a:lnTo>
                  <a:pt x="279249" y="88615"/>
                </a:lnTo>
                <a:lnTo>
                  <a:pt x="285401" y="78730"/>
                </a:lnTo>
                <a:lnTo>
                  <a:pt x="293850" y="70527"/>
                </a:lnTo>
                <a:lnTo>
                  <a:pt x="298770" y="67006"/>
                </a:lnTo>
                <a:lnTo>
                  <a:pt x="306777" y="58013"/>
                </a:lnTo>
                <a:lnTo>
                  <a:pt x="313510" y="48619"/>
                </a:lnTo>
                <a:lnTo>
                  <a:pt x="322656" y="37976"/>
                </a:lnTo>
                <a:lnTo>
                  <a:pt x="334280" y="25846"/>
                </a:lnTo>
                <a:lnTo>
                  <a:pt x="337153" y="22931"/>
                </a:lnTo>
                <a:lnTo>
                  <a:pt x="339069" y="20035"/>
                </a:lnTo>
                <a:lnTo>
                  <a:pt x="341197" y="14278"/>
                </a:lnTo>
                <a:lnTo>
                  <a:pt x="342676" y="2501"/>
                </a:lnTo>
                <a:lnTo>
                  <a:pt x="342751" y="1652"/>
                </a:lnTo>
                <a:lnTo>
                  <a:pt x="341848" y="1087"/>
                </a:lnTo>
                <a:lnTo>
                  <a:pt x="338305" y="459"/>
                </a:lnTo>
                <a:lnTo>
                  <a:pt x="328269" y="56"/>
                </a:lnTo>
                <a:lnTo>
                  <a:pt x="322745" y="0"/>
                </a:lnTo>
                <a:lnTo>
                  <a:pt x="319938" y="938"/>
                </a:lnTo>
                <a:lnTo>
                  <a:pt x="314280" y="4520"/>
                </a:lnTo>
                <a:lnTo>
                  <a:pt x="302886" y="14581"/>
                </a:lnTo>
                <a:lnTo>
                  <a:pt x="297176" y="20108"/>
                </a:lnTo>
                <a:lnTo>
                  <a:pt x="291463" y="28280"/>
                </a:lnTo>
                <a:lnTo>
                  <a:pt x="284797" y="38262"/>
                </a:lnTo>
                <a:lnTo>
                  <a:pt x="275484" y="49048"/>
                </a:lnTo>
                <a:lnTo>
                  <a:pt x="267535" y="60193"/>
                </a:lnTo>
                <a:lnTo>
                  <a:pt x="264082" y="65831"/>
                </a:lnTo>
                <a:lnTo>
                  <a:pt x="260245" y="77176"/>
                </a:lnTo>
                <a:lnTo>
                  <a:pt x="259222" y="82869"/>
                </a:lnTo>
                <a:lnTo>
                  <a:pt x="255544" y="91734"/>
                </a:lnTo>
                <a:lnTo>
                  <a:pt x="253231" y="95431"/>
                </a:lnTo>
                <a:lnTo>
                  <a:pt x="250659" y="104619"/>
                </a:lnTo>
                <a:lnTo>
                  <a:pt x="249974" y="109737"/>
                </a:lnTo>
                <a:lnTo>
                  <a:pt x="250470" y="114101"/>
                </a:lnTo>
                <a:lnTo>
                  <a:pt x="251752" y="117962"/>
                </a:lnTo>
                <a:lnTo>
                  <a:pt x="256104" y="126454"/>
                </a:lnTo>
                <a:lnTo>
                  <a:pt x="261408" y="132475"/>
                </a:lnTo>
                <a:lnTo>
                  <a:pt x="263807" y="134022"/>
                </a:lnTo>
                <a:lnTo>
                  <a:pt x="272747" y="136709"/>
                </a:lnTo>
                <a:lnTo>
                  <a:pt x="274224" y="135892"/>
                </a:lnTo>
                <a:lnTo>
                  <a:pt x="286114" y="125149"/>
                </a:lnTo>
                <a:lnTo>
                  <a:pt x="294167" y="119732"/>
                </a:lnTo>
                <a:lnTo>
                  <a:pt x="298981" y="116954"/>
                </a:lnTo>
                <a:lnTo>
                  <a:pt x="306871" y="108788"/>
                </a:lnTo>
                <a:lnTo>
                  <a:pt x="313552" y="99761"/>
                </a:lnTo>
                <a:lnTo>
                  <a:pt x="322668" y="88371"/>
                </a:lnTo>
                <a:lnTo>
                  <a:pt x="328510" y="78622"/>
                </a:lnTo>
                <a:lnTo>
                  <a:pt x="331742" y="70479"/>
                </a:lnTo>
                <a:lnTo>
                  <a:pt x="334131" y="62732"/>
                </a:lnTo>
                <a:lnTo>
                  <a:pt x="338368" y="52939"/>
                </a:lnTo>
                <a:lnTo>
                  <a:pt x="341558" y="41266"/>
                </a:lnTo>
                <a:lnTo>
                  <a:pt x="342503" y="31775"/>
                </a:lnTo>
                <a:lnTo>
                  <a:pt x="341683" y="28789"/>
                </a:lnTo>
                <a:lnTo>
                  <a:pt x="334671" y="17613"/>
                </a:lnTo>
                <a:lnTo>
                  <a:pt x="334395" y="12263"/>
                </a:lnTo>
                <a:lnTo>
                  <a:pt x="334330" y="21408"/>
                </a:lnTo>
                <a:lnTo>
                  <a:pt x="335282" y="23782"/>
                </a:lnTo>
                <a:lnTo>
                  <a:pt x="340220" y="31675"/>
                </a:lnTo>
                <a:lnTo>
                  <a:pt x="343058" y="40999"/>
                </a:lnTo>
                <a:lnTo>
                  <a:pt x="347098" y="50264"/>
                </a:lnTo>
                <a:lnTo>
                  <a:pt x="352069" y="60733"/>
                </a:lnTo>
                <a:lnTo>
                  <a:pt x="356499" y="70783"/>
                </a:lnTo>
                <a:lnTo>
                  <a:pt x="358470" y="78425"/>
                </a:lnTo>
                <a:lnTo>
                  <a:pt x="364425" y="87536"/>
                </a:lnTo>
                <a:lnTo>
                  <a:pt x="372469" y="97935"/>
                </a:lnTo>
                <a:lnTo>
                  <a:pt x="379220" y="108907"/>
                </a:lnTo>
                <a:lnTo>
                  <a:pt x="382353" y="115453"/>
                </a:lnTo>
                <a:lnTo>
                  <a:pt x="385395" y="122674"/>
                </a:lnTo>
                <a:lnTo>
                  <a:pt x="388375" y="130345"/>
                </a:lnTo>
                <a:lnTo>
                  <a:pt x="391314" y="137365"/>
                </a:lnTo>
                <a:lnTo>
                  <a:pt x="394226" y="143949"/>
                </a:lnTo>
                <a:lnTo>
                  <a:pt x="397120" y="150244"/>
                </a:lnTo>
                <a:lnTo>
                  <a:pt x="399050" y="157298"/>
                </a:lnTo>
                <a:lnTo>
                  <a:pt x="400336" y="164858"/>
                </a:lnTo>
                <a:lnTo>
                  <a:pt x="401192" y="172756"/>
                </a:lnTo>
                <a:lnTo>
                  <a:pt x="402717" y="180879"/>
                </a:lnTo>
                <a:lnTo>
                  <a:pt x="404686" y="189151"/>
                </a:lnTo>
                <a:lnTo>
                  <a:pt x="406951" y="197524"/>
                </a:lnTo>
                <a:lnTo>
                  <a:pt x="407508" y="205963"/>
                </a:lnTo>
                <a:lnTo>
                  <a:pt x="406927" y="214446"/>
                </a:lnTo>
                <a:lnTo>
                  <a:pt x="405587" y="222960"/>
                </a:lnTo>
                <a:lnTo>
                  <a:pt x="404693" y="230540"/>
                </a:lnTo>
                <a:lnTo>
                  <a:pt x="404098" y="237499"/>
                </a:lnTo>
                <a:lnTo>
                  <a:pt x="403702" y="244043"/>
                </a:lnTo>
                <a:lnTo>
                  <a:pt x="402484" y="251263"/>
                </a:lnTo>
                <a:lnTo>
                  <a:pt x="400721" y="258934"/>
                </a:lnTo>
                <a:lnTo>
                  <a:pt x="398592" y="266906"/>
                </a:lnTo>
                <a:lnTo>
                  <a:pt x="393687" y="283383"/>
                </a:lnTo>
                <a:lnTo>
                  <a:pt x="391045" y="291777"/>
                </a:lnTo>
                <a:lnTo>
                  <a:pt x="390237" y="299279"/>
                </a:lnTo>
                <a:lnTo>
                  <a:pt x="390650" y="306185"/>
                </a:lnTo>
                <a:lnTo>
                  <a:pt x="391879" y="312693"/>
                </a:lnTo>
                <a:lnTo>
                  <a:pt x="390793" y="319890"/>
                </a:lnTo>
                <a:lnTo>
                  <a:pt x="388163" y="327546"/>
                </a:lnTo>
                <a:lnTo>
                  <a:pt x="384506" y="335506"/>
                </a:lnTo>
                <a:lnTo>
                  <a:pt x="380162" y="342719"/>
                </a:lnTo>
                <a:lnTo>
                  <a:pt x="375361" y="349432"/>
                </a:lnTo>
                <a:lnTo>
                  <a:pt x="364947" y="361019"/>
                </a:lnTo>
                <a:lnTo>
                  <a:pt x="353969" y="369343"/>
                </a:lnTo>
                <a:lnTo>
                  <a:pt x="341628" y="379385"/>
                </a:lnTo>
                <a:lnTo>
                  <a:pt x="332492" y="385444"/>
                </a:lnTo>
                <a:lnTo>
                  <a:pt x="323035" y="390359"/>
                </a:lnTo>
                <a:lnTo>
                  <a:pt x="315656" y="392544"/>
                </a:lnTo>
                <a:lnTo>
                  <a:pt x="303158" y="393946"/>
                </a:lnTo>
                <a:lnTo>
                  <a:pt x="297297" y="394138"/>
                </a:lnTo>
                <a:lnTo>
                  <a:pt x="294400" y="393236"/>
                </a:lnTo>
                <a:lnTo>
                  <a:pt x="288642" y="389695"/>
                </a:lnTo>
                <a:lnTo>
                  <a:pt x="280045" y="382346"/>
                </a:lnTo>
                <a:lnTo>
                  <a:pt x="278137" y="378708"/>
                </a:lnTo>
                <a:lnTo>
                  <a:pt x="274498" y="364485"/>
                </a:lnTo>
                <a:lnTo>
                  <a:pt x="270272" y="353739"/>
                </a:lnTo>
                <a:lnTo>
                  <a:pt x="267758" y="345153"/>
                </a:lnTo>
                <a:lnTo>
                  <a:pt x="265748" y="3342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8"/>
          <p:cNvSpPr/>
          <p:nvPr/>
        </p:nvSpPr>
        <p:spPr>
          <a:xfrm>
            <a:off x="6946582" y="3060897"/>
            <a:ext cx="908686" cy="205213"/>
          </a:xfrm>
          <a:custGeom>
            <a:avLst/>
            <a:gdLst/>
            <a:ahLst/>
            <a:cxnLst/>
            <a:rect l="0" t="0" r="0" b="0"/>
            <a:pathLst>
              <a:path w="908686" h="205213">
                <a:moveTo>
                  <a:pt x="0" y="76638"/>
                </a:moveTo>
                <a:lnTo>
                  <a:pt x="0" y="81189"/>
                </a:lnTo>
                <a:lnTo>
                  <a:pt x="953" y="83482"/>
                </a:lnTo>
                <a:lnTo>
                  <a:pt x="4551" y="88569"/>
                </a:lnTo>
                <a:lnTo>
                  <a:pt x="9325" y="94006"/>
                </a:lnTo>
                <a:lnTo>
                  <a:pt x="11932" y="96789"/>
                </a:lnTo>
                <a:lnTo>
                  <a:pt x="13669" y="99597"/>
                </a:lnTo>
                <a:lnTo>
                  <a:pt x="15600" y="105257"/>
                </a:lnTo>
                <a:lnTo>
                  <a:pt x="17068" y="109052"/>
                </a:lnTo>
                <a:lnTo>
                  <a:pt x="18999" y="113487"/>
                </a:lnTo>
                <a:lnTo>
                  <a:pt x="23684" y="123495"/>
                </a:lnTo>
                <a:lnTo>
                  <a:pt x="28941" y="134293"/>
                </a:lnTo>
                <a:lnTo>
                  <a:pt x="30724" y="138887"/>
                </a:lnTo>
                <a:lnTo>
                  <a:pt x="31913" y="142902"/>
                </a:lnTo>
                <a:lnTo>
                  <a:pt x="32705" y="146532"/>
                </a:lnTo>
                <a:lnTo>
                  <a:pt x="34187" y="150856"/>
                </a:lnTo>
                <a:lnTo>
                  <a:pt x="36126" y="155644"/>
                </a:lnTo>
                <a:lnTo>
                  <a:pt x="38372" y="160741"/>
                </a:lnTo>
                <a:lnTo>
                  <a:pt x="40821" y="165092"/>
                </a:lnTo>
                <a:lnTo>
                  <a:pt x="43406" y="168945"/>
                </a:lnTo>
                <a:lnTo>
                  <a:pt x="46083" y="172465"/>
                </a:lnTo>
                <a:lnTo>
                  <a:pt x="47867" y="175765"/>
                </a:lnTo>
                <a:lnTo>
                  <a:pt x="49849" y="181972"/>
                </a:lnTo>
                <a:lnTo>
                  <a:pt x="53271" y="187905"/>
                </a:lnTo>
                <a:lnTo>
                  <a:pt x="55516" y="190821"/>
                </a:lnTo>
                <a:lnTo>
                  <a:pt x="58012" y="196601"/>
                </a:lnTo>
                <a:lnTo>
                  <a:pt x="59613" y="203522"/>
                </a:lnTo>
                <a:lnTo>
                  <a:pt x="60697" y="204089"/>
                </a:lnTo>
                <a:lnTo>
                  <a:pt x="68472" y="205212"/>
                </a:lnTo>
                <a:lnTo>
                  <a:pt x="68549" y="200670"/>
                </a:lnTo>
                <a:lnTo>
                  <a:pt x="68580" y="152216"/>
                </a:lnTo>
                <a:lnTo>
                  <a:pt x="69533" y="147025"/>
                </a:lnTo>
                <a:lnTo>
                  <a:pt x="71120" y="140708"/>
                </a:lnTo>
                <a:lnTo>
                  <a:pt x="73131" y="133639"/>
                </a:lnTo>
                <a:lnTo>
                  <a:pt x="75425" y="127973"/>
                </a:lnTo>
                <a:lnTo>
                  <a:pt x="77906" y="123244"/>
                </a:lnTo>
                <a:lnTo>
                  <a:pt x="80512" y="119138"/>
                </a:lnTo>
                <a:lnTo>
                  <a:pt x="83202" y="114496"/>
                </a:lnTo>
                <a:lnTo>
                  <a:pt x="88731" y="104259"/>
                </a:lnTo>
                <a:lnTo>
                  <a:pt x="92492" y="98862"/>
                </a:lnTo>
                <a:lnTo>
                  <a:pt x="96904" y="93359"/>
                </a:lnTo>
                <a:lnTo>
                  <a:pt x="101750" y="87785"/>
                </a:lnTo>
                <a:lnTo>
                  <a:pt x="109675" y="79052"/>
                </a:lnTo>
                <a:lnTo>
                  <a:pt x="113122" y="75390"/>
                </a:lnTo>
                <a:lnTo>
                  <a:pt x="117324" y="71996"/>
                </a:lnTo>
                <a:lnTo>
                  <a:pt x="127074" y="65685"/>
                </a:lnTo>
                <a:lnTo>
                  <a:pt x="135218" y="62245"/>
                </a:lnTo>
                <a:lnTo>
                  <a:pt x="145157" y="60308"/>
                </a:lnTo>
                <a:lnTo>
                  <a:pt x="161599" y="59654"/>
                </a:lnTo>
                <a:lnTo>
                  <a:pt x="165835" y="60552"/>
                </a:lnTo>
                <a:lnTo>
                  <a:pt x="173082" y="64091"/>
                </a:lnTo>
                <a:lnTo>
                  <a:pt x="179478" y="68839"/>
                </a:lnTo>
                <a:lnTo>
                  <a:pt x="182517" y="71439"/>
                </a:lnTo>
                <a:lnTo>
                  <a:pt x="184543" y="75077"/>
                </a:lnTo>
                <a:lnTo>
                  <a:pt x="185894" y="79407"/>
                </a:lnTo>
                <a:lnTo>
                  <a:pt x="186794" y="84199"/>
                </a:lnTo>
                <a:lnTo>
                  <a:pt x="188347" y="89299"/>
                </a:lnTo>
                <a:lnTo>
                  <a:pt x="190335" y="94603"/>
                </a:lnTo>
                <a:lnTo>
                  <a:pt x="192612" y="100045"/>
                </a:lnTo>
                <a:lnTo>
                  <a:pt x="194130" y="104625"/>
                </a:lnTo>
                <a:lnTo>
                  <a:pt x="195143" y="108631"/>
                </a:lnTo>
                <a:lnTo>
                  <a:pt x="195818" y="112254"/>
                </a:lnTo>
                <a:lnTo>
                  <a:pt x="196268" y="116574"/>
                </a:lnTo>
                <a:lnTo>
                  <a:pt x="196568" y="121360"/>
                </a:lnTo>
                <a:lnTo>
                  <a:pt x="196901" y="130804"/>
                </a:lnTo>
                <a:lnTo>
                  <a:pt x="197049" y="138177"/>
                </a:lnTo>
                <a:lnTo>
                  <a:pt x="198041" y="142428"/>
                </a:lnTo>
                <a:lnTo>
                  <a:pt x="199655" y="147168"/>
                </a:lnTo>
                <a:lnTo>
                  <a:pt x="204538" y="159361"/>
                </a:lnTo>
                <a:lnTo>
                  <a:pt x="205206" y="163569"/>
                </a:lnTo>
                <a:lnTo>
                  <a:pt x="205384" y="166024"/>
                </a:lnTo>
                <a:lnTo>
                  <a:pt x="206455" y="167661"/>
                </a:lnTo>
                <a:lnTo>
                  <a:pt x="208122" y="168752"/>
                </a:lnTo>
                <a:lnTo>
                  <a:pt x="212514" y="169965"/>
                </a:lnTo>
                <a:lnTo>
                  <a:pt x="225882" y="170807"/>
                </a:lnTo>
                <a:lnTo>
                  <a:pt x="228693" y="169898"/>
                </a:lnTo>
                <a:lnTo>
                  <a:pt x="234357" y="166346"/>
                </a:lnTo>
                <a:lnTo>
                  <a:pt x="240049" y="161593"/>
                </a:lnTo>
                <a:lnTo>
                  <a:pt x="245754" y="156306"/>
                </a:lnTo>
                <a:lnTo>
                  <a:pt x="254321" y="147974"/>
                </a:lnTo>
                <a:lnTo>
                  <a:pt x="273157" y="129223"/>
                </a:lnTo>
                <a:lnTo>
                  <a:pt x="276401" y="124077"/>
                </a:lnTo>
                <a:lnTo>
                  <a:pt x="278566" y="118742"/>
                </a:lnTo>
                <a:lnTo>
                  <a:pt x="280008" y="113279"/>
                </a:lnTo>
                <a:lnTo>
                  <a:pt x="282874" y="108686"/>
                </a:lnTo>
                <a:lnTo>
                  <a:pt x="286691" y="104670"/>
                </a:lnTo>
                <a:lnTo>
                  <a:pt x="291139" y="101041"/>
                </a:lnTo>
                <a:lnTo>
                  <a:pt x="294106" y="96717"/>
                </a:lnTo>
                <a:lnTo>
                  <a:pt x="296083" y="91928"/>
                </a:lnTo>
                <a:lnTo>
                  <a:pt x="297402" y="86831"/>
                </a:lnTo>
                <a:lnTo>
                  <a:pt x="299233" y="82481"/>
                </a:lnTo>
                <a:lnTo>
                  <a:pt x="301406" y="78628"/>
                </a:lnTo>
                <a:lnTo>
                  <a:pt x="303808" y="75107"/>
                </a:lnTo>
                <a:lnTo>
                  <a:pt x="306361" y="71807"/>
                </a:lnTo>
                <a:lnTo>
                  <a:pt x="311738" y="65601"/>
                </a:lnTo>
                <a:lnTo>
                  <a:pt x="313553" y="62612"/>
                </a:lnTo>
                <a:lnTo>
                  <a:pt x="315570" y="56752"/>
                </a:lnTo>
                <a:lnTo>
                  <a:pt x="316466" y="50972"/>
                </a:lnTo>
                <a:lnTo>
                  <a:pt x="316704" y="48097"/>
                </a:lnTo>
                <a:lnTo>
                  <a:pt x="315911" y="46181"/>
                </a:lnTo>
                <a:lnTo>
                  <a:pt x="314430" y="44903"/>
                </a:lnTo>
                <a:lnTo>
                  <a:pt x="309760" y="42852"/>
                </a:lnTo>
                <a:lnTo>
                  <a:pt x="309376" y="43636"/>
                </a:lnTo>
                <a:lnTo>
                  <a:pt x="308837" y="49291"/>
                </a:lnTo>
                <a:lnTo>
                  <a:pt x="308711" y="54324"/>
                </a:lnTo>
                <a:lnTo>
                  <a:pt x="308610" y="100842"/>
                </a:lnTo>
                <a:lnTo>
                  <a:pt x="309563" y="105156"/>
                </a:lnTo>
                <a:lnTo>
                  <a:pt x="311150" y="108985"/>
                </a:lnTo>
                <a:lnTo>
                  <a:pt x="313161" y="112490"/>
                </a:lnTo>
                <a:lnTo>
                  <a:pt x="315454" y="115779"/>
                </a:lnTo>
                <a:lnTo>
                  <a:pt x="320541" y="121974"/>
                </a:lnTo>
                <a:lnTo>
                  <a:pt x="322280" y="125912"/>
                </a:lnTo>
                <a:lnTo>
                  <a:pt x="323438" y="130442"/>
                </a:lnTo>
                <a:lnTo>
                  <a:pt x="324210" y="135367"/>
                </a:lnTo>
                <a:lnTo>
                  <a:pt x="326630" y="138651"/>
                </a:lnTo>
                <a:lnTo>
                  <a:pt x="330149" y="140840"/>
                </a:lnTo>
                <a:lnTo>
                  <a:pt x="338185" y="144224"/>
                </a:lnTo>
                <a:lnTo>
                  <a:pt x="344932" y="148904"/>
                </a:lnTo>
                <a:lnTo>
                  <a:pt x="349018" y="150532"/>
                </a:lnTo>
                <a:lnTo>
                  <a:pt x="366721" y="153147"/>
                </a:lnTo>
                <a:lnTo>
                  <a:pt x="384224" y="153663"/>
                </a:lnTo>
                <a:lnTo>
                  <a:pt x="394921" y="151194"/>
                </a:lnTo>
                <a:lnTo>
                  <a:pt x="409114" y="146988"/>
                </a:lnTo>
                <a:lnTo>
                  <a:pt x="417096" y="145052"/>
                </a:lnTo>
                <a:lnTo>
                  <a:pt x="426994" y="141016"/>
                </a:lnTo>
                <a:lnTo>
                  <a:pt x="432300" y="137654"/>
                </a:lnTo>
                <a:lnTo>
                  <a:pt x="437743" y="133508"/>
                </a:lnTo>
                <a:lnTo>
                  <a:pt x="443276" y="128839"/>
                </a:lnTo>
                <a:lnTo>
                  <a:pt x="448870" y="124773"/>
                </a:lnTo>
                <a:lnTo>
                  <a:pt x="454505" y="121111"/>
                </a:lnTo>
                <a:lnTo>
                  <a:pt x="460165" y="117716"/>
                </a:lnTo>
                <a:lnTo>
                  <a:pt x="471536" y="111405"/>
                </a:lnTo>
                <a:lnTo>
                  <a:pt x="481987" y="105425"/>
                </a:lnTo>
                <a:lnTo>
                  <a:pt x="489807" y="99592"/>
                </a:lnTo>
                <a:lnTo>
                  <a:pt x="492273" y="95750"/>
                </a:lnTo>
                <a:lnTo>
                  <a:pt x="493917" y="91285"/>
                </a:lnTo>
                <a:lnTo>
                  <a:pt x="495013" y="86402"/>
                </a:lnTo>
                <a:lnTo>
                  <a:pt x="496696" y="82195"/>
                </a:lnTo>
                <a:lnTo>
                  <a:pt x="498771" y="78437"/>
                </a:lnTo>
                <a:lnTo>
                  <a:pt x="501106" y="74980"/>
                </a:lnTo>
                <a:lnTo>
                  <a:pt x="506242" y="68598"/>
                </a:lnTo>
                <a:lnTo>
                  <a:pt x="508945" y="65563"/>
                </a:lnTo>
                <a:lnTo>
                  <a:pt x="510747" y="62587"/>
                </a:lnTo>
                <a:lnTo>
                  <a:pt x="512748" y="56740"/>
                </a:lnTo>
                <a:lnTo>
                  <a:pt x="512330" y="53848"/>
                </a:lnTo>
                <a:lnTo>
                  <a:pt x="511098" y="50967"/>
                </a:lnTo>
                <a:lnTo>
                  <a:pt x="509324" y="48094"/>
                </a:lnTo>
                <a:lnTo>
                  <a:pt x="507354" y="42361"/>
                </a:lnTo>
                <a:lnTo>
                  <a:pt x="506828" y="39499"/>
                </a:lnTo>
                <a:lnTo>
                  <a:pt x="503705" y="33779"/>
                </a:lnTo>
                <a:lnTo>
                  <a:pt x="497586" y="25705"/>
                </a:lnTo>
                <a:lnTo>
                  <a:pt x="492767" y="25351"/>
                </a:lnTo>
                <a:lnTo>
                  <a:pt x="490436" y="26254"/>
                </a:lnTo>
                <a:lnTo>
                  <a:pt x="482606" y="32076"/>
                </a:lnTo>
                <a:lnTo>
                  <a:pt x="477064" y="37148"/>
                </a:lnTo>
                <a:lnTo>
                  <a:pt x="468590" y="45358"/>
                </a:lnTo>
                <a:lnTo>
                  <a:pt x="465745" y="49117"/>
                </a:lnTo>
                <a:lnTo>
                  <a:pt x="462897" y="53528"/>
                </a:lnTo>
                <a:lnTo>
                  <a:pt x="460046" y="58374"/>
                </a:lnTo>
                <a:lnTo>
                  <a:pt x="458145" y="63509"/>
                </a:lnTo>
                <a:lnTo>
                  <a:pt x="456877" y="68838"/>
                </a:lnTo>
                <a:lnTo>
                  <a:pt x="456032" y="74295"/>
                </a:lnTo>
                <a:lnTo>
                  <a:pt x="455469" y="79839"/>
                </a:lnTo>
                <a:lnTo>
                  <a:pt x="455094" y="85439"/>
                </a:lnTo>
                <a:lnTo>
                  <a:pt x="454677" y="95789"/>
                </a:lnTo>
                <a:lnTo>
                  <a:pt x="454491" y="103565"/>
                </a:lnTo>
                <a:lnTo>
                  <a:pt x="454387" y="117848"/>
                </a:lnTo>
                <a:lnTo>
                  <a:pt x="455325" y="122209"/>
                </a:lnTo>
                <a:lnTo>
                  <a:pt x="456902" y="126068"/>
                </a:lnTo>
                <a:lnTo>
                  <a:pt x="458907" y="129594"/>
                </a:lnTo>
                <a:lnTo>
                  <a:pt x="460243" y="133849"/>
                </a:lnTo>
                <a:lnTo>
                  <a:pt x="461134" y="138591"/>
                </a:lnTo>
                <a:lnTo>
                  <a:pt x="461727" y="143657"/>
                </a:lnTo>
                <a:lnTo>
                  <a:pt x="464029" y="147035"/>
                </a:lnTo>
                <a:lnTo>
                  <a:pt x="467467" y="149287"/>
                </a:lnTo>
                <a:lnTo>
                  <a:pt x="475416" y="152741"/>
                </a:lnTo>
                <a:lnTo>
                  <a:pt x="482123" y="157451"/>
                </a:lnTo>
                <a:lnTo>
                  <a:pt x="488279" y="162720"/>
                </a:lnTo>
                <a:lnTo>
                  <a:pt x="491255" y="165458"/>
                </a:lnTo>
                <a:lnTo>
                  <a:pt x="494190" y="167284"/>
                </a:lnTo>
                <a:lnTo>
                  <a:pt x="499993" y="169312"/>
                </a:lnTo>
                <a:lnTo>
                  <a:pt x="524582" y="170792"/>
                </a:lnTo>
                <a:lnTo>
                  <a:pt x="527840" y="169887"/>
                </a:lnTo>
                <a:lnTo>
                  <a:pt x="537926" y="165015"/>
                </a:lnTo>
                <a:lnTo>
                  <a:pt x="551604" y="162196"/>
                </a:lnTo>
                <a:lnTo>
                  <a:pt x="558847" y="158161"/>
                </a:lnTo>
                <a:lnTo>
                  <a:pt x="567781" y="153193"/>
                </a:lnTo>
                <a:lnTo>
                  <a:pt x="572831" y="150535"/>
                </a:lnTo>
                <a:lnTo>
                  <a:pt x="576197" y="146857"/>
                </a:lnTo>
                <a:lnTo>
                  <a:pt x="578442" y="142501"/>
                </a:lnTo>
                <a:lnTo>
                  <a:pt x="579938" y="137691"/>
                </a:lnTo>
                <a:lnTo>
                  <a:pt x="581887" y="133533"/>
                </a:lnTo>
                <a:lnTo>
                  <a:pt x="584140" y="129808"/>
                </a:lnTo>
                <a:lnTo>
                  <a:pt x="586594" y="126372"/>
                </a:lnTo>
                <a:lnTo>
                  <a:pt x="588230" y="122176"/>
                </a:lnTo>
                <a:lnTo>
                  <a:pt x="589321" y="117474"/>
                </a:lnTo>
                <a:lnTo>
                  <a:pt x="590048" y="112434"/>
                </a:lnTo>
                <a:lnTo>
                  <a:pt x="590533" y="107170"/>
                </a:lnTo>
                <a:lnTo>
                  <a:pt x="590857" y="101755"/>
                </a:lnTo>
                <a:lnTo>
                  <a:pt x="591071" y="96240"/>
                </a:lnTo>
                <a:lnTo>
                  <a:pt x="592167" y="91611"/>
                </a:lnTo>
                <a:lnTo>
                  <a:pt x="593851" y="87572"/>
                </a:lnTo>
                <a:lnTo>
                  <a:pt x="595926" y="83927"/>
                </a:lnTo>
                <a:lnTo>
                  <a:pt x="596356" y="79592"/>
                </a:lnTo>
                <a:lnTo>
                  <a:pt x="595691" y="74797"/>
                </a:lnTo>
                <a:lnTo>
                  <a:pt x="594295" y="69696"/>
                </a:lnTo>
                <a:lnTo>
                  <a:pt x="593364" y="65342"/>
                </a:lnTo>
                <a:lnTo>
                  <a:pt x="592743" y="61487"/>
                </a:lnTo>
                <a:lnTo>
                  <a:pt x="592329" y="57965"/>
                </a:lnTo>
                <a:lnTo>
                  <a:pt x="592054" y="53712"/>
                </a:lnTo>
                <a:lnTo>
                  <a:pt x="591871" y="48971"/>
                </a:lnTo>
                <a:lnTo>
                  <a:pt x="591535" y="28324"/>
                </a:lnTo>
                <a:lnTo>
                  <a:pt x="591505" y="18004"/>
                </a:lnTo>
                <a:lnTo>
                  <a:pt x="592457" y="17546"/>
                </a:lnTo>
                <a:lnTo>
                  <a:pt x="596054" y="17037"/>
                </a:lnTo>
                <a:lnTo>
                  <a:pt x="597394" y="17854"/>
                </a:lnTo>
                <a:lnTo>
                  <a:pt x="598288" y="19351"/>
                </a:lnTo>
                <a:lnTo>
                  <a:pt x="599281" y="23554"/>
                </a:lnTo>
                <a:lnTo>
                  <a:pt x="599722" y="28597"/>
                </a:lnTo>
                <a:lnTo>
                  <a:pt x="601744" y="30323"/>
                </a:lnTo>
                <a:lnTo>
                  <a:pt x="604998" y="31474"/>
                </a:lnTo>
                <a:lnTo>
                  <a:pt x="609073" y="32241"/>
                </a:lnTo>
                <a:lnTo>
                  <a:pt x="612741" y="34658"/>
                </a:lnTo>
                <a:lnTo>
                  <a:pt x="616139" y="38173"/>
                </a:lnTo>
                <a:lnTo>
                  <a:pt x="619357" y="42422"/>
                </a:lnTo>
                <a:lnTo>
                  <a:pt x="621502" y="46207"/>
                </a:lnTo>
                <a:lnTo>
                  <a:pt x="622932" y="49683"/>
                </a:lnTo>
                <a:lnTo>
                  <a:pt x="623886" y="52953"/>
                </a:lnTo>
                <a:lnTo>
                  <a:pt x="625474" y="57038"/>
                </a:lnTo>
                <a:lnTo>
                  <a:pt x="627485" y="61666"/>
                </a:lnTo>
                <a:lnTo>
                  <a:pt x="632260" y="71889"/>
                </a:lnTo>
                <a:lnTo>
                  <a:pt x="645894" y="99625"/>
                </a:lnTo>
                <a:lnTo>
                  <a:pt x="647766" y="104345"/>
                </a:lnTo>
                <a:lnTo>
                  <a:pt x="649014" y="108444"/>
                </a:lnTo>
                <a:lnTo>
                  <a:pt x="649846" y="112129"/>
                </a:lnTo>
                <a:lnTo>
                  <a:pt x="651354" y="116491"/>
                </a:lnTo>
                <a:lnTo>
                  <a:pt x="653310" y="121304"/>
                </a:lnTo>
                <a:lnTo>
                  <a:pt x="655568" y="126418"/>
                </a:lnTo>
                <a:lnTo>
                  <a:pt x="657073" y="130779"/>
                </a:lnTo>
                <a:lnTo>
                  <a:pt x="658077" y="134640"/>
                </a:lnTo>
                <a:lnTo>
                  <a:pt x="658746" y="138166"/>
                </a:lnTo>
                <a:lnTo>
                  <a:pt x="659191" y="141469"/>
                </a:lnTo>
                <a:lnTo>
                  <a:pt x="659687" y="147679"/>
                </a:lnTo>
                <a:lnTo>
                  <a:pt x="659907" y="153614"/>
                </a:lnTo>
                <a:lnTo>
                  <a:pt x="660082" y="162318"/>
                </a:lnTo>
                <a:lnTo>
                  <a:pt x="655532" y="157798"/>
                </a:lnTo>
                <a:lnTo>
                  <a:pt x="654191" y="155510"/>
                </a:lnTo>
                <a:lnTo>
                  <a:pt x="652702" y="150427"/>
                </a:lnTo>
                <a:lnTo>
                  <a:pt x="652305" y="146785"/>
                </a:lnTo>
                <a:lnTo>
                  <a:pt x="652040" y="142453"/>
                </a:lnTo>
                <a:lnTo>
                  <a:pt x="651745" y="133511"/>
                </a:lnTo>
                <a:lnTo>
                  <a:pt x="651615" y="126362"/>
                </a:lnTo>
                <a:lnTo>
                  <a:pt x="652533" y="121217"/>
                </a:lnTo>
                <a:lnTo>
                  <a:pt x="654097" y="114930"/>
                </a:lnTo>
                <a:lnTo>
                  <a:pt x="656092" y="107881"/>
                </a:lnTo>
                <a:lnTo>
                  <a:pt x="658375" y="101276"/>
                </a:lnTo>
                <a:lnTo>
                  <a:pt x="660849" y="94968"/>
                </a:lnTo>
                <a:lnTo>
                  <a:pt x="663451" y="88858"/>
                </a:lnTo>
                <a:lnTo>
                  <a:pt x="668882" y="76989"/>
                </a:lnTo>
                <a:lnTo>
                  <a:pt x="671664" y="71157"/>
                </a:lnTo>
                <a:lnTo>
                  <a:pt x="675424" y="65364"/>
                </a:lnTo>
                <a:lnTo>
                  <a:pt x="679835" y="59597"/>
                </a:lnTo>
                <a:lnTo>
                  <a:pt x="684681" y="53847"/>
                </a:lnTo>
                <a:lnTo>
                  <a:pt x="689816" y="48109"/>
                </a:lnTo>
                <a:lnTo>
                  <a:pt x="700603" y="36653"/>
                </a:lnTo>
                <a:lnTo>
                  <a:pt x="712834" y="24044"/>
                </a:lnTo>
                <a:lnTo>
                  <a:pt x="717158" y="20620"/>
                </a:lnTo>
                <a:lnTo>
                  <a:pt x="731392" y="11251"/>
                </a:lnTo>
                <a:lnTo>
                  <a:pt x="738766" y="5349"/>
                </a:lnTo>
                <a:lnTo>
                  <a:pt x="743018" y="3395"/>
                </a:lnTo>
                <a:lnTo>
                  <a:pt x="757152" y="644"/>
                </a:lnTo>
                <a:lnTo>
                  <a:pt x="764503" y="0"/>
                </a:lnTo>
                <a:lnTo>
                  <a:pt x="767795" y="781"/>
                </a:lnTo>
                <a:lnTo>
                  <a:pt x="773995" y="4189"/>
                </a:lnTo>
                <a:lnTo>
                  <a:pt x="779926" y="8878"/>
                </a:lnTo>
                <a:lnTo>
                  <a:pt x="782840" y="11462"/>
                </a:lnTo>
                <a:lnTo>
                  <a:pt x="784784" y="14137"/>
                </a:lnTo>
                <a:lnTo>
                  <a:pt x="786943" y="19650"/>
                </a:lnTo>
                <a:lnTo>
                  <a:pt x="787519" y="23406"/>
                </a:lnTo>
                <a:lnTo>
                  <a:pt x="787903" y="27815"/>
                </a:lnTo>
                <a:lnTo>
                  <a:pt x="788159" y="32659"/>
                </a:lnTo>
                <a:lnTo>
                  <a:pt x="789282" y="37793"/>
                </a:lnTo>
                <a:lnTo>
                  <a:pt x="790982" y="43121"/>
                </a:lnTo>
                <a:lnTo>
                  <a:pt x="793069" y="48579"/>
                </a:lnTo>
                <a:lnTo>
                  <a:pt x="794460" y="54122"/>
                </a:lnTo>
                <a:lnTo>
                  <a:pt x="795388" y="59722"/>
                </a:lnTo>
                <a:lnTo>
                  <a:pt x="796006" y="65361"/>
                </a:lnTo>
                <a:lnTo>
                  <a:pt x="796419" y="71024"/>
                </a:lnTo>
                <a:lnTo>
                  <a:pt x="796693" y="76706"/>
                </a:lnTo>
                <a:lnTo>
                  <a:pt x="796877" y="82398"/>
                </a:lnTo>
                <a:lnTo>
                  <a:pt x="797951" y="88098"/>
                </a:lnTo>
                <a:lnTo>
                  <a:pt x="799620" y="93803"/>
                </a:lnTo>
                <a:lnTo>
                  <a:pt x="801685" y="99511"/>
                </a:lnTo>
                <a:lnTo>
                  <a:pt x="804014" y="104269"/>
                </a:lnTo>
                <a:lnTo>
                  <a:pt x="806519" y="108394"/>
                </a:lnTo>
                <a:lnTo>
                  <a:pt x="809143" y="112096"/>
                </a:lnTo>
                <a:lnTo>
                  <a:pt x="811843" y="116469"/>
                </a:lnTo>
                <a:lnTo>
                  <a:pt x="814596" y="121289"/>
                </a:lnTo>
                <a:lnTo>
                  <a:pt x="817384" y="126408"/>
                </a:lnTo>
                <a:lnTo>
                  <a:pt x="821147" y="129820"/>
                </a:lnTo>
                <a:lnTo>
                  <a:pt x="825562" y="132095"/>
                </a:lnTo>
                <a:lnTo>
                  <a:pt x="830409" y="133612"/>
                </a:lnTo>
                <a:lnTo>
                  <a:pt x="833642" y="135575"/>
                </a:lnTo>
                <a:lnTo>
                  <a:pt x="835796" y="137837"/>
                </a:lnTo>
                <a:lnTo>
                  <a:pt x="839142" y="142890"/>
                </a:lnTo>
                <a:lnTo>
                  <a:pt x="843805" y="148311"/>
                </a:lnTo>
                <a:lnTo>
                  <a:pt x="847334" y="150137"/>
                </a:lnTo>
                <a:lnTo>
                  <a:pt x="856336" y="152166"/>
                </a:lnTo>
                <a:lnTo>
                  <a:pt x="882820" y="153727"/>
                </a:lnTo>
                <a:lnTo>
                  <a:pt x="898919" y="153778"/>
                </a:lnTo>
                <a:lnTo>
                  <a:pt x="902175" y="152829"/>
                </a:lnTo>
                <a:lnTo>
                  <a:pt x="904345" y="151245"/>
                </a:lnTo>
                <a:lnTo>
                  <a:pt x="908685" y="1452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9"/>
          <p:cNvSpPr/>
          <p:nvPr/>
        </p:nvSpPr>
        <p:spPr>
          <a:xfrm>
            <a:off x="7940993" y="2966437"/>
            <a:ext cx="231458" cy="265352"/>
          </a:xfrm>
          <a:custGeom>
            <a:avLst/>
            <a:gdLst/>
            <a:ahLst/>
            <a:cxnLst/>
            <a:rect l="0" t="0" r="0" b="0"/>
            <a:pathLst>
              <a:path w="231458" h="265352">
                <a:moveTo>
                  <a:pt x="8572" y="8220"/>
                </a:moveTo>
                <a:lnTo>
                  <a:pt x="353" y="0"/>
                </a:lnTo>
                <a:lnTo>
                  <a:pt x="69" y="6561"/>
                </a:lnTo>
                <a:lnTo>
                  <a:pt x="0" y="48741"/>
                </a:lnTo>
                <a:lnTo>
                  <a:pt x="952" y="54284"/>
                </a:lnTo>
                <a:lnTo>
                  <a:pt x="2539" y="59884"/>
                </a:lnTo>
                <a:lnTo>
                  <a:pt x="4550" y="65523"/>
                </a:lnTo>
                <a:lnTo>
                  <a:pt x="5890" y="71187"/>
                </a:lnTo>
                <a:lnTo>
                  <a:pt x="6784" y="76868"/>
                </a:lnTo>
                <a:lnTo>
                  <a:pt x="7381" y="82560"/>
                </a:lnTo>
                <a:lnTo>
                  <a:pt x="7777" y="89213"/>
                </a:lnTo>
                <a:lnTo>
                  <a:pt x="8219" y="104224"/>
                </a:lnTo>
                <a:lnTo>
                  <a:pt x="9289" y="111275"/>
                </a:lnTo>
                <a:lnTo>
                  <a:pt x="10955" y="117881"/>
                </a:lnTo>
                <a:lnTo>
                  <a:pt x="20472" y="146722"/>
                </a:lnTo>
                <a:lnTo>
                  <a:pt x="23172" y="153895"/>
                </a:lnTo>
                <a:lnTo>
                  <a:pt x="25926" y="160581"/>
                </a:lnTo>
                <a:lnTo>
                  <a:pt x="28714" y="166944"/>
                </a:lnTo>
                <a:lnTo>
                  <a:pt x="34351" y="179094"/>
                </a:lnTo>
                <a:lnTo>
                  <a:pt x="37188" y="185001"/>
                </a:lnTo>
                <a:lnTo>
                  <a:pt x="40984" y="190844"/>
                </a:lnTo>
                <a:lnTo>
                  <a:pt x="45420" y="196644"/>
                </a:lnTo>
                <a:lnTo>
                  <a:pt x="50283" y="202416"/>
                </a:lnTo>
                <a:lnTo>
                  <a:pt x="54476" y="208169"/>
                </a:lnTo>
                <a:lnTo>
                  <a:pt x="58224" y="213910"/>
                </a:lnTo>
                <a:lnTo>
                  <a:pt x="61677" y="219641"/>
                </a:lnTo>
                <a:lnTo>
                  <a:pt x="65882" y="224415"/>
                </a:lnTo>
                <a:lnTo>
                  <a:pt x="70591" y="228550"/>
                </a:lnTo>
                <a:lnTo>
                  <a:pt x="75635" y="232259"/>
                </a:lnTo>
                <a:lnTo>
                  <a:pt x="80903" y="235684"/>
                </a:lnTo>
                <a:lnTo>
                  <a:pt x="86320" y="238921"/>
                </a:lnTo>
                <a:lnTo>
                  <a:pt x="91836" y="242030"/>
                </a:lnTo>
                <a:lnTo>
                  <a:pt x="96467" y="245056"/>
                </a:lnTo>
                <a:lnTo>
                  <a:pt x="100506" y="248026"/>
                </a:lnTo>
                <a:lnTo>
                  <a:pt x="107534" y="253866"/>
                </a:lnTo>
                <a:lnTo>
                  <a:pt x="113833" y="259636"/>
                </a:lnTo>
                <a:lnTo>
                  <a:pt x="117798" y="261556"/>
                </a:lnTo>
                <a:lnTo>
                  <a:pt x="122347" y="262835"/>
                </a:lnTo>
                <a:lnTo>
                  <a:pt x="127285" y="263689"/>
                </a:lnTo>
                <a:lnTo>
                  <a:pt x="131528" y="264258"/>
                </a:lnTo>
                <a:lnTo>
                  <a:pt x="135310" y="264637"/>
                </a:lnTo>
                <a:lnTo>
                  <a:pt x="138784" y="264890"/>
                </a:lnTo>
                <a:lnTo>
                  <a:pt x="143005" y="265058"/>
                </a:lnTo>
                <a:lnTo>
                  <a:pt x="152775" y="265245"/>
                </a:lnTo>
                <a:lnTo>
                  <a:pt x="168986" y="265351"/>
                </a:lnTo>
                <a:lnTo>
                  <a:pt x="173616" y="264413"/>
                </a:lnTo>
                <a:lnTo>
                  <a:pt x="177657" y="262835"/>
                </a:lnTo>
                <a:lnTo>
                  <a:pt x="181302" y="260831"/>
                </a:lnTo>
                <a:lnTo>
                  <a:pt x="185638" y="259495"/>
                </a:lnTo>
                <a:lnTo>
                  <a:pt x="190433" y="258604"/>
                </a:lnTo>
                <a:lnTo>
                  <a:pt x="195536" y="258010"/>
                </a:lnTo>
                <a:lnTo>
                  <a:pt x="199889" y="256662"/>
                </a:lnTo>
                <a:lnTo>
                  <a:pt x="203744" y="254810"/>
                </a:lnTo>
                <a:lnTo>
                  <a:pt x="210567" y="251166"/>
                </a:lnTo>
                <a:lnTo>
                  <a:pt x="216775" y="249546"/>
                </a:lnTo>
                <a:lnTo>
                  <a:pt x="222709" y="246286"/>
                </a:lnTo>
                <a:lnTo>
                  <a:pt x="231457" y="2396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60"/>
          <p:cNvSpPr/>
          <p:nvPr/>
        </p:nvSpPr>
        <p:spPr>
          <a:xfrm>
            <a:off x="7833978" y="3010256"/>
            <a:ext cx="407053" cy="92990"/>
          </a:xfrm>
          <a:custGeom>
            <a:avLst/>
            <a:gdLst/>
            <a:ahLst/>
            <a:cxnLst/>
            <a:rect l="0" t="0" r="0" b="0"/>
            <a:pathLst>
              <a:path w="407053" h="92990">
                <a:moveTo>
                  <a:pt x="12716" y="92989"/>
                </a:moveTo>
                <a:lnTo>
                  <a:pt x="8165" y="92989"/>
                </a:lnTo>
                <a:lnTo>
                  <a:pt x="5872" y="92036"/>
                </a:lnTo>
                <a:lnTo>
                  <a:pt x="3392" y="90449"/>
                </a:lnTo>
                <a:lnTo>
                  <a:pt x="785" y="88438"/>
                </a:lnTo>
                <a:lnTo>
                  <a:pt x="0" y="87097"/>
                </a:lnTo>
                <a:lnTo>
                  <a:pt x="429" y="86203"/>
                </a:lnTo>
                <a:lnTo>
                  <a:pt x="1667" y="85608"/>
                </a:lnTo>
                <a:lnTo>
                  <a:pt x="7961" y="84769"/>
                </a:lnTo>
                <a:lnTo>
                  <a:pt x="10498" y="83699"/>
                </a:lnTo>
                <a:lnTo>
                  <a:pt x="13143" y="82033"/>
                </a:lnTo>
                <a:lnTo>
                  <a:pt x="15858" y="79970"/>
                </a:lnTo>
                <a:lnTo>
                  <a:pt x="20526" y="77642"/>
                </a:lnTo>
                <a:lnTo>
                  <a:pt x="26496" y="75138"/>
                </a:lnTo>
                <a:lnTo>
                  <a:pt x="33333" y="72515"/>
                </a:lnTo>
                <a:lnTo>
                  <a:pt x="41700" y="69815"/>
                </a:lnTo>
                <a:lnTo>
                  <a:pt x="51089" y="67062"/>
                </a:lnTo>
                <a:lnTo>
                  <a:pt x="71681" y="61463"/>
                </a:lnTo>
                <a:lnTo>
                  <a:pt x="93534" y="55800"/>
                </a:lnTo>
                <a:lnTo>
                  <a:pt x="118485" y="50108"/>
                </a:lnTo>
                <a:lnTo>
                  <a:pt x="144498" y="44403"/>
                </a:lnTo>
                <a:lnTo>
                  <a:pt x="181515" y="35836"/>
                </a:lnTo>
                <a:lnTo>
                  <a:pt x="221269" y="27265"/>
                </a:lnTo>
                <a:lnTo>
                  <a:pt x="245742" y="21551"/>
                </a:lnTo>
                <a:lnTo>
                  <a:pt x="257602" y="19646"/>
                </a:lnTo>
                <a:lnTo>
                  <a:pt x="269318" y="18376"/>
                </a:lnTo>
                <a:lnTo>
                  <a:pt x="280940" y="17529"/>
                </a:lnTo>
                <a:lnTo>
                  <a:pt x="291545" y="16012"/>
                </a:lnTo>
                <a:lnTo>
                  <a:pt x="301472" y="14049"/>
                </a:lnTo>
                <a:lnTo>
                  <a:pt x="310948" y="11787"/>
                </a:lnTo>
                <a:lnTo>
                  <a:pt x="319170" y="10279"/>
                </a:lnTo>
                <a:lnTo>
                  <a:pt x="326557" y="9274"/>
                </a:lnTo>
                <a:lnTo>
                  <a:pt x="333386" y="8604"/>
                </a:lnTo>
                <a:lnTo>
                  <a:pt x="340795" y="7205"/>
                </a:lnTo>
                <a:lnTo>
                  <a:pt x="348594" y="5319"/>
                </a:lnTo>
                <a:lnTo>
                  <a:pt x="356649" y="3110"/>
                </a:lnTo>
                <a:lnTo>
                  <a:pt x="368140" y="655"/>
                </a:lnTo>
                <a:lnTo>
                  <a:pt x="372538" y="0"/>
                </a:lnTo>
                <a:lnTo>
                  <a:pt x="382505" y="1813"/>
                </a:lnTo>
                <a:lnTo>
                  <a:pt x="395324" y="6187"/>
                </a:lnTo>
                <a:lnTo>
                  <a:pt x="397328" y="7498"/>
                </a:lnTo>
                <a:lnTo>
                  <a:pt x="399617" y="9325"/>
                </a:lnTo>
                <a:lnTo>
                  <a:pt x="407052" y="158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Same-side exterior and alternate exterior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2248500"/>
            <a:ext cx="8229600" cy="322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85"/>
          <p:cNvSpPr/>
          <p:nvPr/>
        </p:nvSpPr>
        <p:spPr>
          <a:xfrm>
            <a:off x="1558522" y="857250"/>
            <a:ext cx="1856191" cy="128588"/>
          </a:xfrm>
          <a:custGeom>
            <a:avLst/>
            <a:gdLst/>
            <a:ahLst/>
            <a:cxnLst/>
            <a:rect l="0" t="0" r="0" b="0"/>
            <a:pathLst>
              <a:path w="1856191" h="128588">
                <a:moveTo>
                  <a:pt x="81682" y="128587"/>
                </a:moveTo>
                <a:lnTo>
                  <a:pt x="77132" y="128587"/>
                </a:lnTo>
                <a:lnTo>
                  <a:pt x="69817" y="126047"/>
                </a:lnTo>
                <a:lnTo>
                  <a:pt x="58701" y="121206"/>
                </a:lnTo>
                <a:lnTo>
                  <a:pt x="47674" y="115817"/>
                </a:lnTo>
                <a:lnTo>
                  <a:pt x="43770" y="113406"/>
                </a:lnTo>
                <a:lnTo>
                  <a:pt x="40215" y="110846"/>
                </a:lnTo>
                <a:lnTo>
                  <a:pt x="36892" y="108187"/>
                </a:lnTo>
                <a:lnTo>
                  <a:pt x="32773" y="106415"/>
                </a:lnTo>
                <a:lnTo>
                  <a:pt x="18825" y="102968"/>
                </a:lnTo>
                <a:lnTo>
                  <a:pt x="15012" y="101030"/>
                </a:lnTo>
                <a:lnTo>
                  <a:pt x="6601" y="95627"/>
                </a:lnTo>
                <a:lnTo>
                  <a:pt x="2910" y="94888"/>
                </a:lnTo>
                <a:lnTo>
                  <a:pt x="593" y="94691"/>
                </a:lnTo>
                <a:lnTo>
                  <a:pt x="0" y="93607"/>
                </a:lnTo>
                <a:lnTo>
                  <a:pt x="558" y="91932"/>
                </a:lnTo>
                <a:lnTo>
                  <a:pt x="4298" y="86088"/>
                </a:lnTo>
                <a:lnTo>
                  <a:pt x="9012" y="85832"/>
                </a:lnTo>
                <a:lnTo>
                  <a:pt x="11328" y="84844"/>
                </a:lnTo>
                <a:lnTo>
                  <a:pt x="16441" y="81206"/>
                </a:lnTo>
                <a:lnTo>
                  <a:pt x="20091" y="79854"/>
                </a:lnTo>
                <a:lnTo>
                  <a:pt x="34329" y="77953"/>
                </a:lnTo>
                <a:lnTo>
                  <a:pt x="51565" y="76437"/>
                </a:lnTo>
                <a:lnTo>
                  <a:pt x="66392" y="72707"/>
                </a:lnTo>
                <a:lnTo>
                  <a:pt x="86254" y="69802"/>
                </a:lnTo>
                <a:lnTo>
                  <a:pt x="103399" y="66583"/>
                </a:lnTo>
                <a:lnTo>
                  <a:pt x="123719" y="62930"/>
                </a:lnTo>
                <a:lnTo>
                  <a:pt x="156580" y="59920"/>
                </a:lnTo>
                <a:lnTo>
                  <a:pt x="167809" y="58044"/>
                </a:lnTo>
                <a:lnTo>
                  <a:pt x="179105" y="55841"/>
                </a:lnTo>
                <a:lnTo>
                  <a:pt x="201816" y="50853"/>
                </a:lnTo>
                <a:lnTo>
                  <a:pt x="213207" y="48189"/>
                </a:lnTo>
                <a:lnTo>
                  <a:pt x="247441" y="44440"/>
                </a:lnTo>
                <a:lnTo>
                  <a:pt x="272828" y="41024"/>
                </a:lnTo>
                <a:lnTo>
                  <a:pt x="299986" y="37282"/>
                </a:lnTo>
                <a:lnTo>
                  <a:pt x="341098" y="34224"/>
                </a:lnTo>
                <a:lnTo>
                  <a:pt x="353686" y="32341"/>
                </a:lnTo>
                <a:lnTo>
                  <a:pt x="377833" y="28661"/>
                </a:lnTo>
                <a:lnTo>
                  <a:pt x="426919" y="26298"/>
                </a:lnTo>
                <a:lnTo>
                  <a:pt x="468137" y="23349"/>
                </a:lnTo>
                <a:lnTo>
                  <a:pt x="495375" y="19902"/>
                </a:lnTo>
                <a:lnTo>
                  <a:pt x="534035" y="17009"/>
                </a:lnTo>
                <a:lnTo>
                  <a:pt x="548986" y="15149"/>
                </a:lnTo>
                <a:lnTo>
                  <a:pt x="578933" y="11495"/>
                </a:lnTo>
                <a:lnTo>
                  <a:pt x="631742" y="9149"/>
                </a:lnTo>
                <a:lnTo>
                  <a:pt x="673606" y="6203"/>
                </a:lnTo>
                <a:lnTo>
                  <a:pt x="700995" y="2757"/>
                </a:lnTo>
                <a:lnTo>
                  <a:pt x="752162" y="544"/>
                </a:lnTo>
                <a:lnTo>
                  <a:pt x="991711" y="0"/>
                </a:lnTo>
                <a:lnTo>
                  <a:pt x="1025254" y="2540"/>
                </a:lnTo>
                <a:lnTo>
                  <a:pt x="1058260" y="5891"/>
                </a:lnTo>
                <a:lnTo>
                  <a:pt x="1104570" y="7778"/>
                </a:lnTo>
                <a:lnTo>
                  <a:pt x="1187898" y="8467"/>
                </a:lnTo>
                <a:lnTo>
                  <a:pt x="1290437" y="8563"/>
                </a:lnTo>
                <a:lnTo>
                  <a:pt x="1324709" y="11108"/>
                </a:lnTo>
                <a:lnTo>
                  <a:pt x="1358991" y="14462"/>
                </a:lnTo>
                <a:lnTo>
                  <a:pt x="1410422" y="16350"/>
                </a:lnTo>
                <a:lnTo>
                  <a:pt x="1530435" y="17098"/>
                </a:lnTo>
                <a:lnTo>
                  <a:pt x="1584410" y="14591"/>
                </a:lnTo>
                <a:lnTo>
                  <a:pt x="1621099" y="11247"/>
                </a:lnTo>
                <a:lnTo>
                  <a:pt x="1668529" y="9365"/>
                </a:lnTo>
                <a:lnTo>
                  <a:pt x="1737086" y="8676"/>
                </a:lnTo>
                <a:lnTo>
                  <a:pt x="1795510" y="8581"/>
                </a:lnTo>
                <a:lnTo>
                  <a:pt x="1813029" y="11116"/>
                </a:lnTo>
                <a:lnTo>
                  <a:pt x="1828434" y="14465"/>
                </a:lnTo>
                <a:lnTo>
                  <a:pt x="1838457" y="15954"/>
                </a:lnTo>
                <a:lnTo>
                  <a:pt x="1842463" y="17303"/>
                </a:lnTo>
                <a:lnTo>
                  <a:pt x="1846086" y="19155"/>
                </a:lnTo>
                <a:lnTo>
                  <a:pt x="1856190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6"/>
          <p:cNvSpPr/>
          <p:nvPr/>
        </p:nvSpPr>
        <p:spPr>
          <a:xfrm>
            <a:off x="3440429" y="3874770"/>
            <a:ext cx="737237" cy="321700"/>
          </a:xfrm>
          <a:custGeom>
            <a:avLst/>
            <a:gdLst/>
            <a:ahLst/>
            <a:cxnLst/>
            <a:rect l="0" t="0" r="0" b="0"/>
            <a:pathLst>
              <a:path w="737237" h="321700">
                <a:moveTo>
                  <a:pt x="0" y="0"/>
                </a:moveTo>
                <a:lnTo>
                  <a:pt x="0" y="15848"/>
                </a:lnTo>
                <a:lnTo>
                  <a:pt x="5892" y="23733"/>
                </a:lnTo>
                <a:lnTo>
                  <a:pt x="7381" y="28963"/>
                </a:lnTo>
                <a:lnTo>
                  <a:pt x="8220" y="37262"/>
                </a:lnTo>
                <a:lnTo>
                  <a:pt x="9290" y="40081"/>
                </a:lnTo>
                <a:lnTo>
                  <a:pt x="14395" y="48600"/>
                </a:lnTo>
                <a:lnTo>
                  <a:pt x="15923" y="54302"/>
                </a:lnTo>
                <a:lnTo>
                  <a:pt x="16602" y="62552"/>
                </a:lnTo>
                <a:lnTo>
                  <a:pt x="16784" y="67419"/>
                </a:lnTo>
                <a:lnTo>
                  <a:pt x="17857" y="71616"/>
                </a:lnTo>
                <a:lnTo>
                  <a:pt x="21589" y="78819"/>
                </a:lnTo>
                <a:lnTo>
                  <a:pt x="29046" y="88229"/>
                </a:lnTo>
                <a:lnTo>
                  <a:pt x="37040" y="96680"/>
                </a:lnTo>
                <a:lnTo>
                  <a:pt x="62525" y="122510"/>
                </a:lnTo>
                <a:lnTo>
                  <a:pt x="68429" y="130966"/>
                </a:lnTo>
                <a:lnTo>
                  <a:pt x="74228" y="140122"/>
                </a:lnTo>
                <a:lnTo>
                  <a:pt x="79980" y="147366"/>
                </a:lnTo>
                <a:lnTo>
                  <a:pt x="88252" y="156301"/>
                </a:lnTo>
                <a:lnTo>
                  <a:pt x="108742" y="177251"/>
                </a:lnTo>
                <a:lnTo>
                  <a:pt x="118497" y="187046"/>
                </a:lnTo>
                <a:lnTo>
                  <a:pt x="129183" y="195209"/>
                </a:lnTo>
                <a:lnTo>
                  <a:pt x="145909" y="205159"/>
                </a:lnTo>
                <a:lnTo>
                  <a:pt x="157241" y="212149"/>
                </a:lnTo>
                <a:lnTo>
                  <a:pt x="168628" y="221606"/>
                </a:lnTo>
                <a:lnTo>
                  <a:pt x="180039" y="229619"/>
                </a:lnTo>
                <a:lnTo>
                  <a:pt x="199712" y="239485"/>
                </a:lnTo>
                <a:lnTo>
                  <a:pt x="221100" y="248441"/>
                </a:lnTo>
                <a:lnTo>
                  <a:pt x="242041" y="257127"/>
                </a:lnTo>
                <a:lnTo>
                  <a:pt x="263804" y="265733"/>
                </a:lnTo>
                <a:lnTo>
                  <a:pt x="284857" y="274315"/>
                </a:lnTo>
                <a:lnTo>
                  <a:pt x="300911" y="280032"/>
                </a:lnTo>
                <a:lnTo>
                  <a:pt x="343016" y="294322"/>
                </a:lnTo>
                <a:lnTo>
                  <a:pt x="362636" y="297497"/>
                </a:lnTo>
                <a:lnTo>
                  <a:pt x="382152" y="299860"/>
                </a:lnTo>
                <a:lnTo>
                  <a:pt x="397175" y="304086"/>
                </a:lnTo>
                <a:lnTo>
                  <a:pt x="415283" y="306599"/>
                </a:lnTo>
                <a:lnTo>
                  <a:pt x="434125" y="308668"/>
                </a:lnTo>
                <a:lnTo>
                  <a:pt x="456396" y="314236"/>
                </a:lnTo>
                <a:lnTo>
                  <a:pt x="472400" y="315873"/>
                </a:lnTo>
                <a:lnTo>
                  <a:pt x="489038" y="316600"/>
                </a:lnTo>
                <a:lnTo>
                  <a:pt x="514471" y="317010"/>
                </a:lnTo>
                <a:lnTo>
                  <a:pt x="531549" y="318058"/>
                </a:lnTo>
                <a:lnTo>
                  <a:pt x="548665" y="321699"/>
                </a:lnTo>
                <a:lnTo>
                  <a:pt x="565796" y="321412"/>
                </a:lnTo>
                <a:lnTo>
                  <a:pt x="582935" y="319062"/>
                </a:lnTo>
                <a:lnTo>
                  <a:pt x="600078" y="318018"/>
                </a:lnTo>
                <a:lnTo>
                  <a:pt x="621243" y="317430"/>
                </a:lnTo>
                <a:lnTo>
                  <a:pt x="633613" y="314752"/>
                </a:lnTo>
                <a:lnTo>
                  <a:pt x="645461" y="311339"/>
                </a:lnTo>
                <a:lnTo>
                  <a:pt x="663794" y="309418"/>
                </a:lnTo>
                <a:lnTo>
                  <a:pt x="684995" y="308849"/>
                </a:lnTo>
                <a:lnTo>
                  <a:pt x="711136" y="308624"/>
                </a:lnTo>
                <a:lnTo>
                  <a:pt x="737236" y="308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7"/>
          <p:cNvSpPr/>
          <p:nvPr/>
        </p:nvSpPr>
        <p:spPr>
          <a:xfrm>
            <a:off x="2488885" y="2786211"/>
            <a:ext cx="274318" cy="334179"/>
          </a:xfrm>
          <a:custGeom>
            <a:avLst/>
            <a:gdLst/>
            <a:ahLst/>
            <a:cxnLst/>
            <a:rect l="0" t="0" r="0" b="0"/>
            <a:pathLst>
              <a:path w="274318" h="334179">
                <a:moveTo>
                  <a:pt x="17142" y="334178"/>
                </a:moveTo>
                <a:lnTo>
                  <a:pt x="17142" y="329628"/>
                </a:lnTo>
                <a:lnTo>
                  <a:pt x="16190" y="328287"/>
                </a:lnTo>
                <a:lnTo>
                  <a:pt x="14602" y="327393"/>
                </a:lnTo>
                <a:lnTo>
                  <a:pt x="9761" y="325959"/>
                </a:lnTo>
                <a:lnTo>
                  <a:pt x="9364" y="324889"/>
                </a:lnTo>
                <a:lnTo>
                  <a:pt x="8616" y="315037"/>
                </a:lnTo>
                <a:lnTo>
                  <a:pt x="8572" y="304295"/>
                </a:lnTo>
                <a:lnTo>
                  <a:pt x="7619" y="301874"/>
                </a:lnTo>
                <a:lnTo>
                  <a:pt x="2679" y="293915"/>
                </a:lnTo>
                <a:lnTo>
                  <a:pt x="1189" y="288344"/>
                </a:lnTo>
                <a:lnTo>
                  <a:pt x="350" y="279852"/>
                </a:lnTo>
                <a:lnTo>
                  <a:pt x="102" y="271304"/>
                </a:lnTo>
                <a:lnTo>
                  <a:pt x="0" y="238215"/>
                </a:lnTo>
                <a:lnTo>
                  <a:pt x="2538" y="229298"/>
                </a:lnTo>
                <a:lnTo>
                  <a:pt x="6841" y="219938"/>
                </a:lnTo>
                <a:lnTo>
                  <a:pt x="14619" y="208360"/>
                </a:lnTo>
                <a:lnTo>
                  <a:pt x="20148" y="198567"/>
                </a:lnTo>
                <a:lnTo>
                  <a:pt x="25781" y="187864"/>
                </a:lnTo>
                <a:lnTo>
                  <a:pt x="37158" y="165471"/>
                </a:lnTo>
                <a:lnTo>
                  <a:pt x="40963" y="159795"/>
                </a:lnTo>
                <a:lnTo>
                  <a:pt x="45405" y="154105"/>
                </a:lnTo>
                <a:lnTo>
                  <a:pt x="50272" y="148407"/>
                </a:lnTo>
                <a:lnTo>
                  <a:pt x="55421" y="143656"/>
                </a:lnTo>
                <a:lnTo>
                  <a:pt x="60759" y="139536"/>
                </a:lnTo>
                <a:lnTo>
                  <a:pt x="66222" y="135837"/>
                </a:lnTo>
                <a:lnTo>
                  <a:pt x="70817" y="131466"/>
                </a:lnTo>
                <a:lnTo>
                  <a:pt x="78463" y="121529"/>
                </a:lnTo>
                <a:lnTo>
                  <a:pt x="82787" y="117165"/>
                </a:lnTo>
                <a:lnTo>
                  <a:pt x="87576" y="113303"/>
                </a:lnTo>
                <a:lnTo>
                  <a:pt x="92673" y="109775"/>
                </a:lnTo>
                <a:lnTo>
                  <a:pt x="97976" y="105519"/>
                </a:lnTo>
                <a:lnTo>
                  <a:pt x="103416" y="100776"/>
                </a:lnTo>
                <a:lnTo>
                  <a:pt x="108948" y="95710"/>
                </a:lnTo>
                <a:lnTo>
                  <a:pt x="120175" y="85000"/>
                </a:lnTo>
                <a:lnTo>
                  <a:pt x="125835" y="79477"/>
                </a:lnTo>
                <a:lnTo>
                  <a:pt x="132467" y="74842"/>
                </a:lnTo>
                <a:lnTo>
                  <a:pt x="139745" y="70801"/>
                </a:lnTo>
                <a:lnTo>
                  <a:pt x="167407" y="57469"/>
                </a:lnTo>
                <a:lnTo>
                  <a:pt x="185384" y="48567"/>
                </a:lnTo>
                <a:lnTo>
                  <a:pt x="190263" y="45664"/>
                </a:lnTo>
                <a:lnTo>
                  <a:pt x="198225" y="39897"/>
                </a:lnTo>
                <a:lnTo>
                  <a:pt x="202634" y="37026"/>
                </a:lnTo>
                <a:lnTo>
                  <a:pt x="207478" y="34159"/>
                </a:lnTo>
                <a:lnTo>
                  <a:pt x="212613" y="31296"/>
                </a:lnTo>
                <a:lnTo>
                  <a:pt x="223398" y="25574"/>
                </a:lnTo>
                <a:lnTo>
                  <a:pt x="228941" y="22715"/>
                </a:lnTo>
                <a:lnTo>
                  <a:pt x="233589" y="19856"/>
                </a:lnTo>
                <a:lnTo>
                  <a:pt x="241293" y="14140"/>
                </a:lnTo>
                <a:lnTo>
                  <a:pt x="243729" y="11282"/>
                </a:lnTo>
                <a:lnTo>
                  <a:pt x="245352" y="8424"/>
                </a:lnTo>
                <a:lnTo>
                  <a:pt x="246435" y="5567"/>
                </a:lnTo>
                <a:lnTo>
                  <a:pt x="248109" y="3661"/>
                </a:lnTo>
                <a:lnTo>
                  <a:pt x="250177" y="2391"/>
                </a:lnTo>
                <a:lnTo>
                  <a:pt x="255790" y="353"/>
                </a:lnTo>
                <a:lnTo>
                  <a:pt x="261313" y="0"/>
                </a:lnTo>
                <a:lnTo>
                  <a:pt x="263743" y="903"/>
                </a:lnTo>
                <a:lnTo>
                  <a:pt x="271946" y="6656"/>
                </a:lnTo>
                <a:lnTo>
                  <a:pt x="274317" y="84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8"/>
          <p:cNvSpPr/>
          <p:nvPr/>
        </p:nvSpPr>
        <p:spPr>
          <a:xfrm>
            <a:off x="6355232" y="1843096"/>
            <a:ext cx="213507" cy="381850"/>
          </a:xfrm>
          <a:custGeom>
            <a:avLst/>
            <a:gdLst/>
            <a:ahLst/>
            <a:cxnLst/>
            <a:rect l="0" t="0" r="0" b="0"/>
            <a:pathLst>
              <a:path w="213507" h="381850">
                <a:moveTo>
                  <a:pt x="188443" y="17136"/>
                </a:moveTo>
                <a:lnTo>
                  <a:pt x="188443" y="12585"/>
                </a:lnTo>
                <a:lnTo>
                  <a:pt x="187491" y="11245"/>
                </a:lnTo>
                <a:lnTo>
                  <a:pt x="185903" y="10351"/>
                </a:lnTo>
                <a:lnTo>
                  <a:pt x="180223" y="8668"/>
                </a:lnTo>
                <a:lnTo>
                  <a:pt x="174049" y="2693"/>
                </a:lnTo>
                <a:lnTo>
                  <a:pt x="172520" y="1192"/>
                </a:lnTo>
                <a:lnTo>
                  <a:pt x="169301" y="525"/>
                </a:lnTo>
                <a:lnTo>
                  <a:pt x="164695" y="228"/>
                </a:lnTo>
                <a:lnTo>
                  <a:pt x="159473" y="96"/>
                </a:lnTo>
                <a:lnTo>
                  <a:pt x="138137" y="0"/>
                </a:lnTo>
                <a:lnTo>
                  <a:pt x="132998" y="950"/>
                </a:lnTo>
                <a:lnTo>
                  <a:pt x="127667" y="2535"/>
                </a:lnTo>
                <a:lnTo>
                  <a:pt x="122208" y="4545"/>
                </a:lnTo>
                <a:lnTo>
                  <a:pt x="117616" y="6837"/>
                </a:lnTo>
                <a:lnTo>
                  <a:pt x="113602" y="9317"/>
                </a:lnTo>
                <a:lnTo>
                  <a:pt x="109974" y="11924"/>
                </a:lnTo>
                <a:lnTo>
                  <a:pt x="105650" y="13661"/>
                </a:lnTo>
                <a:lnTo>
                  <a:pt x="100863" y="14820"/>
                </a:lnTo>
                <a:lnTo>
                  <a:pt x="95766" y="15592"/>
                </a:lnTo>
                <a:lnTo>
                  <a:pt x="90463" y="18011"/>
                </a:lnTo>
                <a:lnTo>
                  <a:pt x="85023" y="21530"/>
                </a:lnTo>
                <a:lnTo>
                  <a:pt x="79491" y="25780"/>
                </a:lnTo>
                <a:lnTo>
                  <a:pt x="74851" y="29566"/>
                </a:lnTo>
                <a:lnTo>
                  <a:pt x="70804" y="33043"/>
                </a:lnTo>
                <a:lnTo>
                  <a:pt x="67155" y="36313"/>
                </a:lnTo>
                <a:lnTo>
                  <a:pt x="58019" y="45027"/>
                </a:lnTo>
                <a:lnTo>
                  <a:pt x="24294" y="78435"/>
                </a:lnTo>
                <a:lnTo>
                  <a:pt x="17697" y="87560"/>
                </a:lnTo>
                <a:lnTo>
                  <a:pt x="11591" y="97966"/>
                </a:lnTo>
                <a:lnTo>
                  <a:pt x="5702" y="108940"/>
                </a:lnTo>
                <a:lnTo>
                  <a:pt x="2450" y="117628"/>
                </a:lnTo>
                <a:lnTo>
                  <a:pt x="1004" y="125617"/>
                </a:lnTo>
                <a:lnTo>
                  <a:pt x="362" y="135517"/>
                </a:lnTo>
                <a:lnTo>
                  <a:pt x="0" y="147250"/>
                </a:lnTo>
                <a:lnTo>
                  <a:pt x="1854" y="150551"/>
                </a:lnTo>
                <a:lnTo>
                  <a:pt x="4996" y="153705"/>
                </a:lnTo>
                <a:lnTo>
                  <a:pt x="8995" y="156759"/>
                </a:lnTo>
                <a:lnTo>
                  <a:pt x="12613" y="159748"/>
                </a:lnTo>
                <a:lnTo>
                  <a:pt x="19173" y="165609"/>
                </a:lnTo>
                <a:lnTo>
                  <a:pt x="23209" y="168506"/>
                </a:lnTo>
                <a:lnTo>
                  <a:pt x="27804" y="171389"/>
                </a:lnTo>
                <a:lnTo>
                  <a:pt x="32773" y="174264"/>
                </a:lnTo>
                <a:lnTo>
                  <a:pt x="43373" y="179998"/>
                </a:lnTo>
                <a:lnTo>
                  <a:pt x="65701" y="191441"/>
                </a:lnTo>
                <a:lnTo>
                  <a:pt x="72325" y="194299"/>
                </a:lnTo>
                <a:lnTo>
                  <a:pt x="79598" y="197157"/>
                </a:lnTo>
                <a:lnTo>
                  <a:pt x="87305" y="200015"/>
                </a:lnTo>
                <a:lnTo>
                  <a:pt x="95300" y="201920"/>
                </a:lnTo>
                <a:lnTo>
                  <a:pt x="103488" y="203191"/>
                </a:lnTo>
                <a:lnTo>
                  <a:pt x="111803" y="204037"/>
                </a:lnTo>
                <a:lnTo>
                  <a:pt x="120205" y="206507"/>
                </a:lnTo>
                <a:lnTo>
                  <a:pt x="128663" y="210058"/>
                </a:lnTo>
                <a:lnTo>
                  <a:pt x="137160" y="214331"/>
                </a:lnTo>
                <a:lnTo>
                  <a:pt x="144729" y="217179"/>
                </a:lnTo>
                <a:lnTo>
                  <a:pt x="151680" y="219078"/>
                </a:lnTo>
                <a:lnTo>
                  <a:pt x="158220" y="220344"/>
                </a:lnTo>
                <a:lnTo>
                  <a:pt x="164483" y="223093"/>
                </a:lnTo>
                <a:lnTo>
                  <a:pt x="170565" y="226831"/>
                </a:lnTo>
                <a:lnTo>
                  <a:pt x="176524" y="231228"/>
                </a:lnTo>
                <a:lnTo>
                  <a:pt x="182402" y="235111"/>
                </a:lnTo>
                <a:lnTo>
                  <a:pt x="188225" y="238653"/>
                </a:lnTo>
                <a:lnTo>
                  <a:pt x="194013" y="241967"/>
                </a:lnTo>
                <a:lnTo>
                  <a:pt x="198824" y="246080"/>
                </a:lnTo>
                <a:lnTo>
                  <a:pt x="202983" y="250728"/>
                </a:lnTo>
                <a:lnTo>
                  <a:pt x="206709" y="255732"/>
                </a:lnTo>
                <a:lnTo>
                  <a:pt x="210849" y="266371"/>
                </a:lnTo>
                <a:lnTo>
                  <a:pt x="212688" y="277450"/>
                </a:lnTo>
                <a:lnTo>
                  <a:pt x="213506" y="288724"/>
                </a:lnTo>
                <a:lnTo>
                  <a:pt x="211329" y="300084"/>
                </a:lnTo>
                <a:lnTo>
                  <a:pt x="207187" y="311483"/>
                </a:lnTo>
                <a:lnTo>
                  <a:pt x="202171" y="322900"/>
                </a:lnTo>
                <a:lnTo>
                  <a:pt x="198547" y="327658"/>
                </a:lnTo>
                <a:lnTo>
                  <a:pt x="194227" y="331784"/>
                </a:lnTo>
                <a:lnTo>
                  <a:pt x="189442" y="335486"/>
                </a:lnTo>
                <a:lnTo>
                  <a:pt x="184346" y="339859"/>
                </a:lnTo>
                <a:lnTo>
                  <a:pt x="179044" y="344680"/>
                </a:lnTo>
                <a:lnTo>
                  <a:pt x="173605" y="349799"/>
                </a:lnTo>
                <a:lnTo>
                  <a:pt x="168073" y="354164"/>
                </a:lnTo>
                <a:lnTo>
                  <a:pt x="162481" y="358026"/>
                </a:lnTo>
                <a:lnTo>
                  <a:pt x="156847" y="361554"/>
                </a:lnTo>
                <a:lnTo>
                  <a:pt x="151187" y="363905"/>
                </a:lnTo>
                <a:lnTo>
                  <a:pt x="145508" y="365473"/>
                </a:lnTo>
                <a:lnTo>
                  <a:pt x="139817" y="366518"/>
                </a:lnTo>
                <a:lnTo>
                  <a:pt x="134118" y="368168"/>
                </a:lnTo>
                <a:lnTo>
                  <a:pt x="128414" y="370220"/>
                </a:lnTo>
                <a:lnTo>
                  <a:pt x="122706" y="372540"/>
                </a:lnTo>
                <a:lnTo>
                  <a:pt x="116996" y="374087"/>
                </a:lnTo>
                <a:lnTo>
                  <a:pt x="111284" y="375118"/>
                </a:lnTo>
                <a:lnTo>
                  <a:pt x="105571" y="375806"/>
                </a:lnTo>
                <a:lnTo>
                  <a:pt x="99857" y="377217"/>
                </a:lnTo>
                <a:lnTo>
                  <a:pt x="94144" y="379110"/>
                </a:lnTo>
                <a:lnTo>
                  <a:pt x="88429" y="381325"/>
                </a:lnTo>
                <a:lnTo>
                  <a:pt x="82714" y="381849"/>
                </a:lnTo>
                <a:lnTo>
                  <a:pt x="76999" y="381245"/>
                </a:lnTo>
                <a:lnTo>
                  <a:pt x="71285" y="379890"/>
                </a:lnTo>
                <a:lnTo>
                  <a:pt x="66522" y="378987"/>
                </a:lnTo>
                <a:lnTo>
                  <a:pt x="62395" y="378385"/>
                </a:lnTo>
                <a:lnTo>
                  <a:pt x="58691" y="377984"/>
                </a:lnTo>
                <a:lnTo>
                  <a:pt x="55269" y="376764"/>
                </a:lnTo>
                <a:lnTo>
                  <a:pt x="48927" y="372868"/>
                </a:lnTo>
                <a:lnTo>
                  <a:pt x="42933" y="367962"/>
                </a:lnTo>
                <a:lnTo>
                  <a:pt x="37094" y="362606"/>
                </a:lnTo>
                <a:lnTo>
                  <a:pt x="31324" y="357051"/>
                </a:lnTo>
                <a:lnTo>
                  <a:pt x="29405" y="354236"/>
                </a:lnTo>
                <a:lnTo>
                  <a:pt x="27272" y="348568"/>
                </a:lnTo>
                <a:lnTo>
                  <a:pt x="25902" y="337169"/>
                </a:lnTo>
                <a:lnTo>
                  <a:pt x="25565" y="3257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9"/>
          <p:cNvSpPr/>
          <p:nvPr/>
        </p:nvSpPr>
        <p:spPr>
          <a:xfrm>
            <a:off x="6749566" y="1852013"/>
            <a:ext cx="213893" cy="359534"/>
          </a:xfrm>
          <a:custGeom>
            <a:avLst/>
            <a:gdLst/>
            <a:ahLst/>
            <a:cxnLst/>
            <a:rect l="0" t="0" r="0" b="0"/>
            <a:pathLst>
              <a:path w="213893" h="359534">
                <a:moveTo>
                  <a:pt x="77001" y="8219"/>
                </a:moveTo>
                <a:lnTo>
                  <a:pt x="77001" y="0"/>
                </a:lnTo>
                <a:lnTo>
                  <a:pt x="72450" y="4302"/>
                </a:lnTo>
                <a:lnTo>
                  <a:pt x="70158" y="5608"/>
                </a:lnTo>
                <a:lnTo>
                  <a:pt x="65069" y="7058"/>
                </a:lnTo>
                <a:lnTo>
                  <a:pt x="59633" y="10243"/>
                </a:lnTo>
                <a:lnTo>
                  <a:pt x="56850" y="12426"/>
                </a:lnTo>
                <a:lnTo>
                  <a:pt x="51218" y="19931"/>
                </a:lnTo>
                <a:lnTo>
                  <a:pt x="44587" y="29617"/>
                </a:lnTo>
                <a:lnTo>
                  <a:pt x="40152" y="34867"/>
                </a:lnTo>
                <a:lnTo>
                  <a:pt x="35290" y="40272"/>
                </a:lnTo>
                <a:lnTo>
                  <a:pt x="31096" y="45780"/>
                </a:lnTo>
                <a:lnTo>
                  <a:pt x="27348" y="51357"/>
                </a:lnTo>
                <a:lnTo>
                  <a:pt x="23896" y="56980"/>
                </a:lnTo>
                <a:lnTo>
                  <a:pt x="17521" y="65768"/>
                </a:lnTo>
                <a:lnTo>
                  <a:pt x="11513" y="72849"/>
                </a:lnTo>
                <a:lnTo>
                  <a:pt x="5668" y="79171"/>
                </a:lnTo>
                <a:lnTo>
                  <a:pt x="3728" y="83143"/>
                </a:lnTo>
                <a:lnTo>
                  <a:pt x="1573" y="92636"/>
                </a:lnTo>
                <a:lnTo>
                  <a:pt x="615" y="100665"/>
                </a:lnTo>
                <a:lnTo>
                  <a:pt x="76" y="110541"/>
                </a:lnTo>
                <a:lnTo>
                  <a:pt x="0" y="113581"/>
                </a:lnTo>
                <a:lnTo>
                  <a:pt x="902" y="116560"/>
                </a:lnTo>
                <a:lnTo>
                  <a:pt x="4444" y="122411"/>
                </a:lnTo>
                <a:lnTo>
                  <a:pt x="9194" y="128186"/>
                </a:lnTo>
                <a:lnTo>
                  <a:pt x="14480" y="133928"/>
                </a:lnTo>
                <a:lnTo>
                  <a:pt x="20003" y="139655"/>
                </a:lnTo>
                <a:lnTo>
                  <a:pt x="23763" y="142515"/>
                </a:lnTo>
                <a:lnTo>
                  <a:pt x="28174" y="145375"/>
                </a:lnTo>
                <a:lnTo>
                  <a:pt x="33019" y="148234"/>
                </a:lnTo>
                <a:lnTo>
                  <a:pt x="38156" y="150140"/>
                </a:lnTo>
                <a:lnTo>
                  <a:pt x="43484" y="151410"/>
                </a:lnTo>
                <a:lnTo>
                  <a:pt x="48941" y="152257"/>
                </a:lnTo>
                <a:lnTo>
                  <a:pt x="54485" y="153775"/>
                </a:lnTo>
                <a:lnTo>
                  <a:pt x="60085" y="155739"/>
                </a:lnTo>
                <a:lnTo>
                  <a:pt x="65724" y="158000"/>
                </a:lnTo>
                <a:lnTo>
                  <a:pt x="72340" y="159508"/>
                </a:lnTo>
                <a:lnTo>
                  <a:pt x="79609" y="160513"/>
                </a:lnTo>
                <a:lnTo>
                  <a:pt x="87312" y="161184"/>
                </a:lnTo>
                <a:lnTo>
                  <a:pt x="95305" y="162583"/>
                </a:lnTo>
                <a:lnTo>
                  <a:pt x="103491" y="164468"/>
                </a:lnTo>
                <a:lnTo>
                  <a:pt x="111806" y="166678"/>
                </a:lnTo>
                <a:lnTo>
                  <a:pt x="119255" y="169103"/>
                </a:lnTo>
                <a:lnTo>
                  <a:pt x="126125" y="171673"/>
                </a:lnTo>
                <a:lnTo>
                  <a:pt x="132610" y="174338"/>
                </a:lnTo>
                <a:lnTo>
                  <a:pt x="139791" y="178020"/>
                </a:lnTo>
                <a:lnTo>
                  <a:pt x="147437" y="182380"/>
                </a:lnTo>
                <a:lnTo>
                  <a:pt x="155391" y="187191"/>
                </a:lnTo>
                <a:lnTo>
                  <a:pt x="162598" y="191351"/>
                </a:lnTo>
                <a:lnTo>
                  <a:pt x="175688" y="198514"/>
                </a:lnTo>
                <a:lnTo>
                  <a:pt x="180892" y="201757"/>
                </a:lnTo>
                <a:lnTo>
                  <a:pt x="185314" y="204872"/>
                </a:lnTo>
                <a:lnTo>
                  <a:pt x="189215" y="207901"/>
                </a:lnTo>
                <a:lnTo>
                  <a:pt x="193721" y="211825"/>
                </a:lnTo>
                <a:lnTo>
                  <a:pt x="198629" y="216347"/>
                </a:lnTo>
                <a:lnTo>
                  <a:pt x="203807" y="221266"/>
                </a:lnTo>
                <a:lnTo>
                  <a:pt x="209559" y="229271"/>
                </a:lnTo>
                <a:lnTo>
                  <a:pt x="211093" y="232740"/>
                </a:lnTo>
                <a:lnTo>
                  <a:pt x="212798" y="241674"/>
                </a:lnTo>
                <a:lnTo>
                  <a:pt x="213555" y="251994"/>
                </a:lnTo>
                <a:lnTo>
                  <a:pt x="213892" y="262931"/>
                </a:lnTo>
                <a:lnTo>
                  <a:pt x="211502" y="274142"/>
                </a:lnTo>
                <a:lnTo>
                  <a:pt x="209530" y="279798"/>
                </a:lnTo>
                <a:lnTo>
                  <a:pt x="206311" y="284522"/>
                </a:lnTo>
                <a:lnTo>
                  <a:pt x="202261" y="288623"/>
                </a:lnTo>
                <a:lnTo>
                  <a:pt x="197655" y="292310"/>
                </a:lnTo>
                <a:lnTo>
                  <a:pt x="193632" y="296673"/>
                </a:lnTo>
                <a:lnTo>
                  <a:pt x="189998" y="301487"/>
                </a:lnTo>
                <a:lnTo>
                  <a:pt x="186623" y="306601"/>
                </a:lnTo>
                <a:lnTo>
                  <a:pt x="182467" y="310963"/>
                </a:lnTo>
                <a:lnTo>
                  <a:pt x="177792" y="314823"/>
                </a:lnTo>
                <a:lnTo>
                  <a:pt x="172771" y="318349"/>
                </a:lnTo>
                <a:lnTo>
                  <a:pt x="167517" y="322605"/>
                </a:lnTo>
                <a:lnTo>
                  <a:pt x="162110" y="327347"/>
                </a:lnTo>
                <a:lnTo>
                  <a:pt x="156600" y="332414"/>
                </a:lnTo>
                <a:lnTo>
                  <a:pt x="151022" y="336744"/>
                </a:lnTo>
                <a:lnTo>
                  <a:pt x="145399" y="340583"/>
                </a:lnTo>
                <a:lnTo>
                  <a:pt x="139745" y="344095"/>
                </a:lnTo>
                <a:lnTo>
                  <a:pt x="133117" y="347389"/>
                </a:lnTo>
                <a:lnTo>
                  <a:pt x="125842" y="350537"/>
                </a:lnTo>
                <a:lnTo>
                  <a:pt x="118134" y="353589"/>
                </a:lnTo>
                <a:lnTo>
                  <a:pt x="111091" y="355623"/>
                </a:lnTo>
                <a:lnTo>
                  <a:pt x="104490" y="356979"/>
                </a:lnTo>
                <a:lnTo>
                  <a:pt x="98185" y="357883"/>
                </a:lnTo>
                <a:lnTo>
                  <a:pt x="92076" y="358486"/>
                </a:lnTo>
                <a:lnTo>
                  <a:pt x="86098" y="358888"/>
                </a:lnTo>
                <a:lnTo>
                  <a:pt x="80208" y="359156"/>
                </a:lnTo>
                <a:lnTo>
                  <a:pt x="68585" y="359453"/>
                </a:lnTo>
                <a:lnTo>
                  <a:pt x="62818" y="359533"/>
                </a:lnTo>
                <a:lnTo>
                  <a:pt x="58020" y="358633"/>
                </a:lnTo>
                <a:lnTo>
                  <a:pt x="53870" y="357081"/>
                </a:lnTo>
                <a:lnTo>
                  <a:pt x="50150" y="355094"/>
                </a:lnTo>
                <a:lnTo>
                  <a:pt x="43478" y="350345"/>
                </a:lnTo>
                <a:lnTo>
                  <a:pt x="40364" y="347746"/>
                </a:lnTo>
                <a:lnTo>
                  <a:pt x="37337" y="346013"/>
                </a:lnTo>
                <a:lnTo>
                  <a:pt x="31433" y="344087"/>
                </a:lnTo>
                <a:lnTo>
                  <a:pt x="29477" y="342621"/>
                </a:lnTo>
                <a:lnTo>
                  <a:pt x="28173" y="340691"/>
                </a:lnTo>
                <a:lnTo>
                  <a:pt x="27304" y="338452"/>
                </a:lnTo>
                <a:lnTo>
                  <a:pt x="27677" y="336007"/>
                </a:lnTo>
                <a:lnTo>
                  <a:pt x="34139" y="3254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0"/>
          <p:cNvSpPr/>
          <p:nvPr/>
        </p:nvSpPr>
        <p:spPr>
          <a:xfrm>
            <a:off x="7186616" y="1980746"/>
            <a:ext cx="222882" cy="230960"/>
          </a:xfrm>
          <a:custGeom>
            <a:avLst/>
            <a:gdLst/>
            <a:ahLst/>
            <a:cxnLst/>
            <a:rect l="0" t="0" r="0" b="0"/>
            <a:pathLst>
              <a:path w="222882" h="230960">
                <a:moveTo>
                  <a:pt x="137156" y="42364"/>
                </a:moveTo>
                <a:lnTo>
                  <a:pt x="124386" y="29593"/>
                </a:lnTo>
                <a:lnTo>
                  <a:pt x="121023" y="27183"/>
                </a:lnTo>
                <a:lnTo>
                  <a:pt x="116876" y="24623"/>
                </a:lnTo>
                <a:lnTo>
                  <a:pt x="112205" y="21964"/>
                </a:lnTo>
                <a:lnTo>
                  <a:pt x="108140" y="19239"/>
                </a:lnTo>
                <a:lnTo>
                  <a:pt x="104477" y="16470"/>
                </a:lnTo>
                <a:lnTo>
                  <a:pt x="101083" y="13671"/>
                </a:lnTo>
                <a:lnTo>
                  <a:pt x="96914" y="10853"/>
                </a:lnTo>
                <a:lnTo>
                  <a:pt x="92231" y="8021"/>
                </a:lnTo>
                <a:lnTo>
                  <a:pt x="87204" y="5181"/>
                </a:lnTo>
                <a:lnTo>
                  <a:pt x="82899" y="3288"/>
                </a:lnTo>
                <a:lnTo>
                  <a:pt x="79078" y="2025"/>
                </a:lnTo>
                <a:lnTo>
                  <a:pt x="75577" y="1184"/>
                </a:lnTo>
                <a:lnTo>
                  <a:pt x="71339" y="623"/>
                </a:lnTo>
                <a:lnTo>
                  <a:pt x="66607" y="249"/>
                </a:lnTo>
                <a:lnTo>
                  <a:pt x="61549" y="0"/>
                </a:lnTo>
                <a:lnTo>
                  <a:pt x="56272" y="786"/>
                </a:lnTo>
                <a:lnTo>
                  <a:pt x="50848" y="2263"/>
                </a:lnTo>
                <a:lnTo>
                  <a:pt x="45327" y="4200"/>
                </a:lnTo>
                <a:lnTo>
                  <a:pt x="40694" y="6443"/>
                </a:lnTo>
                <a:lnTo>
                  <a:pt x="36653" y="8892"/>
                </a:lnTo>
                <a:lnTo>
                  <a:pt x="33006" y="11477"/>
                </a:lnTo>
                <a:lnTo>
                  <a:pt x="26415" y="16889"/>
                </a:lnTo>
                <a:lnTo>
                  <a:pt x="23323" y="19665"/>
                </a:lnTo>
                <a:lnTo>
                  <a:pt x="20310" y="23421"/>
                </a:lnTo>
                <a:lnTo>
                  <a:pt x="17348" y="27831"/>
                </a:lnTo>
                <a:lnTo>
                  <a:pt x="14421" y="32675"/>
                </a:lnTo>
                <a:lnTo>
                  <a:pt x="11519" y="37809"/>
                </a:lnTo>
                <a:lnTo>
                  <a:pt x="5752" y="48595"/>
                </a:lnTo>
                <a:lnTo>
                  <a:pt x="3833" y="55090"/>
                </a:lnTo>
                <a:lnTo>
                  <a:pt x="2555" y="62278"/>
                </a:lnTo>
                <a:lnTo>
                  <a:pt x="1701" y="69927"/>
                </a:lnTo>
                <a:lnTo>
                  <a:pt x="1133" y="76932"/>
                </a:lnTo>
                <a:lnTo>
                  <a:pt x="754" y="83507"/>
                </a:lnTo>
                <a:lnTo>
                  <a:pt x="501" y="89795"/>
                </a:lnTo>
                <a:lnTo>
                  <a:pt x="221" y="104402"/>
                </a:lnTo>
                <a:lnTo>
                  <a:pt x="0" y="183581"/>
                </a:lnTo>
                <a:lnTo>
                  <a:pt x="951" y="189848"/>
                </a:lnTo>
                <a:lnTo>
                  <a:pt x="2538" y="195932"/>
                </a:lnTo>
                <a:lnTo>
                  <a:pt x="4548" y="201892"/>
                </a:lnTo>
                <a:lnTo>
                  <a:pt x="6841" y="206819"/>
                </a:lnTo>
                <a:lnTo>
                  <a:pt x="9322" y="211055"/>
                </a:lnTo>
                <a:lnTo>
                  <a:pt x="11928" y="214832"/>
                </a:lnTo>
                <a:lnTo>
                  <a:pt x="14618" y="217350"/>
                </a:lnTo>
                <a:lnTo>
                  <a:pt x="17365" y="219029"/>
                </a:lnTo>
                <a:lnTo>
                  <a:pt x="20147" y="220148"/>
                </a:lnTo>
                <a:lnTo>
                  <a:pt x="23908" y="220894"/>
                </a:lnTo>
                <a:lnTo>
                  <a:pt x="28320" y="221391"/>
                </a:lnTo>
                <a:lnTo>
                  <a:pt x="33166" y="221723"/>
                </a:lnTo>
                <a:lnTo>
                  <a:pt x="41091" y="222091"/>
                </a:lnTo>
                <a:lnTo>
                  <a:pt x="44538" y="222190"/>
                </a:lnTo>
                <a:lnTo>
                  <a:pt x="47788" y="220350"/>
                </a:lnTo>
                <a:lnTo>
                  <a:pt x="53939" y="213226"/>
                </a:lnTo>
                <a:lnTo>
                  <a:pt x="57865" y="209612"/>
                </a:lnTo>
                <a:lnTo>
                  <a:pt x="62388" y="206250"/>
                </a:lnTo>
                <a:lnTo>
                  <a:pt x="67309" y="203056"/>
                </a:lnTo>
                <a:lnTo>
                  <a:pt x="71541" y="199022"/>
                </a:lnTo>
                <a:lnTo>
                  <a:pt x="75315" y="194428"/>
                </a:lnTo>
                <a:lnTo>
                  <a:pt x="78783" y="189460"/>
                </a:lnTo>
                <a:lnTo>
                  <a:pt x="83001" y="184242"/>
                </a:lnTo>
                <a:lnTo>
                  <a:pt x="87719" y="178859"/>
                </a:lnTo>
                <a:lnTo>
                  <a:pt x="92767" y="173366"/>
                </a:lnTo>
                <a:lnTo>
                  <a:pt x="97086" y="166846"/>
                </a:lnTo>
                <a:lnTo>
                  <a:pt x="100918" y="159642"/>
                </a:lnTo>
                <a:lnTo>
                  <a:pt x="107715" y="144970"/>
                </a:lnTo>
                <a:lnTo>
                  <a:pt x="113912" y="132099"/>
                </a:lnTo>
                <a:lnTo>
                  <a:pt x="115945" y="125047"/>
                </a:lnTo>
                <a:lnTo>
                  <a:pt x="117300" y="117488"/>
                </a:lnTo>
                <a:lnTo>
                  <a:pt x="118204" y="109592"/>
                </a:lnTo>
                <a:lnTo>
                  <a:pt x="119758" y="102422"/>
                </a:lnTo>
                <a:lnTo>
                  <a:pt x="121748" y="95738"/>
                </a:lnTo>
                <a:lnTo>
                  <a:pt x="124026" y="89376"/>
                </a:lnTo>
                <a:lnTo>
                  <a:pt x="125545" y="83230"/>
                </a:lnTo>
                <a:lnTo>
                  <a:pt x="126558" y="77228"/>
                </a:lnTo>
                <a:lnTo>
                  <a:pt x="127234" y="71322"/>
                </a:lnTo>
                <a:lnTo>
                  <a:pt x="127684" y="65479"/>
                </a:lnTo>
                <a:lnTo>
                  <a:pt x="127984" y="59679"/>
                </a:lnTo>
                <a:lnTo>
                  <a:pt x="128406" y="44954"/>
                </a:lnTo>
                <a:lnTo>
                  <a:pt x="128583" y="25381"/>
                </a:lnTo>
                <a:lnTo>
                  <a:pt x="128584" y="37164"/>
                </a:lnTo>
                <a:lnTo>
                  <a:pt x="129536" y="40803"/>
                </a:lnTo>
                <a:lnTo>
                  <a:pt x="131124" y="45133"/>
                </a:lnTo>
                <a:lnTo>
                  <a:pt x="133134" y="49925"/>
                </a:lnTo>
                <a:lnTo>
                  <a:pt x="134475" y="55024"/>
                </a:lnTo>
                <a:lnTo>
                  <a:pt x="135368" y="60329"/>
                </a:lnTo>
                <a:lnTo>
                  <a:pt x="135964" y="65771"/>
                </a:lnTo>
                <a:lnTo>
                  <a:pt x="137315" y="71303"/>
                </a:lnTo>
                <a:lnTo>
                  <a:pt x="139167" y="76897"/>
                </a:lnTo>
                <a:lnTo>
                  <a:pt x="141354" y="82531"/>
                </a:lnTo>
                <a:lnTo>
                  <a:pt x="143765" y="88192"/>
                </a:lnTo>
                <a:lnTo>
                  <a:pt x="148984" y="99562"/>
                </a:lnTo>
                <a:lnTo>
                  <a:pt x="150757" y="106213"/>
                </a:lnTo>
                <a:lnTo>
                  <a:pt x="151938" y="113505"/>
                </a:lnTo>
                <a:lnTo>
                  <a:pt x="152725" y="121224"/>
                </a:lnTo>
                <a:lnTo>
                  <a:pt x="154203" y="129227"/>
                </a:lnTo>
                <a:lnTo>
                  <a:pt x="156141" y="137420"/>
                </a:lnTo>
                <a:lnTo>
                  <a:pt x="158386" y="145740"/>
                </a:lnTo>
                <a:lnTo>
                  <a:pt x="160834" y="153191"/>
                </a:lnTo>
                <a:lnTo>
                  <a:pt x="163419" y="160063"/>
                </a:lnTo>
                <a:lnTo>
                  <a:pt x="166094" y="166550"/>
                </a:lnTo>
                <a:lnTo>
                  <a:pt x="168831" y="171827"/>
                </a:lnTo>
                <a:lnTo>
                  <a:pt x="171608" y="176298"/>
                </a:lnTo>
                <a:lnTo>
                  <a:pt x="174412" y="180231"/>
                </a:lnTo>
                <a:lnTo>
                  <a:pt x="176281" y="184757"/>
                </a:lnTo>
                <a:lnTo>
                  <a:pt x="177526" y="189680"/>
                </a:lnTo>
                <a:lnTo>
                  <a:pt x="178357" y="194867"/>
                </a:lnTo>
                <a:lnTo>
                  <a:pt x="179863" y="199278"/>
                </a:lnTo>
                <a:lnTo>
                  <a:pt x="181821" y="203171"/>
                </a:lnTo>
                <a:lnTo>
                  <a:pt x="186534" y="210036"/>
                </a:lnTo>
                <a:lnTo>
                  <a:pt x="191804" y="216262"/>
                </a:lnTo>
                <a:lnTo>
                  <a:pt x="194543" y="218303"/>
                </a:lnTo>
                <a:lnTo>
                  <a:pt x="200126" y="220571"/>
                </a:lnTo>
                <a:lnTo>
                  <a:pt x="205783" y="224120"/>
                </a:lnTo>
                <a:lnTo>
                  <a:pt x="208625" y="226399"/>
                </a:lnTo>
                <a:lnTo>
                  <a:pt x="211471" y="227919"/>
                </a:lnTo>
                <a:lnTo>
                  <a:pt x="214322" y="228932"/>
                </a:lnTo>
                <a:lnTo>
                  <a:pt x="222881" y="2309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1"/>
          <p:cNvSpPr/>
          <p:nvPr/>
        </p:nvSpPr>
        <p:spPr>
          <a:xfrm>
            <a:off x="7426642" y="1973025"/>
            <a:ext cx="505778" cy="247204"/>
          </a:xfrm>
          <a:custGeom>
            <a:avLst/>
            <a:gdLst/>
            <a:ahLst/>
            <a:cxnLst/>
            <a:rect l="0" t="0" r="0" b="0"/>
            <a:pathLst>
              <a:path w="505778" h="247204">
                <a:moveTo>
                  <a:pt x="0" y="67230"/>
                </a:moveTo>
                <a:lnTo>
                  <a:pt x="0" y="84551"/>
                </a:lnTo>
                <a:lnTo>
                  <a:pt x="953" y="88302"/>
                </a:lnTo>
                <a:lnTo>
                  <a:pt x="4551" y="95010"/>
                </a:lnTo>
                <a:lnTo>
                  <a:pt x="6844" y="99085"/>
                </a:lnTo>
                <a:lnTo>
                  <a:pt x="11931" y="108692"/>
                </a:lnTo>
                <a:lnTo>
                  <a:pt x="13670" y="114874"/>
                </a:lnTo>
                <a:lnTo>
                  <a:pt x="14828" y="121852"/>
                </a:lnTo>
                <a:lnTo>
                  <a:pt x="15600" y="129362"/>
                </a:lnTo>
                <a:lnTo>
                  <a:pt x="17067" y="137227"/>
                </a:lnTo>
                <a:lnTo>
                  <a:pt x="18999" y="145327"/>
                </a:lnTo>
                <a:lnTo>
                  <a:pt x="21239" y="153584"/>
                </a:lnTo>
                <a:lnTo>
                  <a:pt x="23684" y="160994"/>
                </a:lnTo>
                <a:lnTo>
                  <a:pt x="26267" y="167840"/>
                </a:lnTo>
                <a:lnTo>
                  <a:pt x="28942" y="174308"/>
                </a:lnTo>
                <a:lnTo>
                  <a:pt x="31677" y="181477"/>
                </a:lnTo>
                <a:lnTo>
                  <a:pt x="37256" y="197064"/>
                </a:lnTo>
                <a:lnTo>
                  <a:pt x="40078" y="204268"/>
                </a:lnTo>
                <a:lnTo>
                  <a:pt x="42911" y="210976"/>
                </a:lnTo>
                <a:lnTo>
                  <a:pt x="45753" y="217353"/>
                </a:lnTo>
                <a:lnTo>
                  <a:pt x="47646" y="222557"/>
                </a:lnTo>
                <a:lnTo>
                  <a:pt x="48910" y="226979"/>
                </a:lnTo>
                <a:lnTo>
                  <a:pt x="49752" y="230879"/>
                </a:lnTo>
                <a:lnTo>
                  <a:pt x="53227" y="237753"/>
                </a:lnTo>
                <a:lnTo>
                  <a:pt x="59973" y="247203"/>
                </a:lnTo>
                <a:lnTo>
                  <a:pt x="59997" y="242687"/>
                </a:lnTo>
                <a:lnTo>
                  <a:pt x="59048" y="240399"/>
                </a:lnTo>
                <a:lnTo>
                  <a:pt x="55454" y="235316"/>
                </a:lnTo>
                <a:lnTo>
                  <a:pt x="54114" y="231675"/>
                </a:lnTo>
                <a:lnTo>
                  <a:pt x="53221" y="227342"/>
                </a:lnTo>
                <a:lnTo>
                  <a:pt x="52626" y="222549"/>
                </a:lnTo>
                <a:lnTo>
                  <a:pt x="52229" y="216496"/>
                </a:lnTo>
                <a:lnTo>
                  <a:pt x="51965" y="209603"/>
                </a:lnTo>
                <a:lnTo>
                  <a:pt x="51592" y="186249"/>
                </a:lnTo>
                <a:lnTo>
                  <a:pt x="51540" y="178009"/>
                </a:lnTo>
                <a:lnTo>
                  <a:pt x="52458" y="169657"/>
                </a:lnTo>
                <a:lnTo>
                  <a:pt x="54022" y="161232"/>
                </a:lnTo>
                <a:lnTo>
                  <a:pt x="56017" y="152758"/>
                </a:lnTo>
                <a:lnTo>
                  <a:pt x="57347" y="145204"/>
                </a:lnTo>
                <a:lnTo>
                  <a:pt x="58234" y="138262"/>
                </a:lnTo>
                <a:lnTo>
                  <a:pt x="58825" y="131730"/>
                </a:lnTo>
                <a:lnTo>
                  <a:pt x="61124" y="125470"/>
                </a:lnTo>
                <a:lnTo>
                  <a:pt x="64562" y="119391"/>
                </a:lnTo>
                <a:lnTo>
                  <a:pt x="68758" y="113434"/>
                </a:lnTo>
                <a:lnTo>
                  <a:pt x="72509" y="107558"/>
                </a:lnTo>
                <a:lnTo>
                  <a:pt x="75962" y="101735"/>
                </a:lnTo>
                <a:lnTo>
                  <a:pt x="79216" y="95948"/>
                </a:lnTo>
                <a:lnTo>
                  <a:pt x="83291" y="91138"/>
                </a:lnTo>
                <a:lnTo>
                  <a:pt x="87913" y="86978"/>
                </a:lnTo>
                <a:lnTo>
                  <a:pt x="97175" y="80769"/>
                </a:lnTo>
                <a:lnTo>
                  <a:pt x="104466" y="78010"/>
                </a:lnTo>
                <a:lnTo>
                  <a:pt x="113926" y="76456"/>
                </a:lnTo>
                <a:lnTo>
                  <a:pt x="127313" y="75996"/>
                </a:lnTo>
                <a:lnTo>
                  <a:pt x="138793" y="75860"/>
                </a:lnTo>
                <a:lnTo>
                  <a:pt x="142059" y="76793"/>
                </a:lnTo>
                <a:lnTo>
                  <a:pt x="152158" y="82657"/>
                </a:lnTo>
                <a:lnTo>
                  <a:pt x="161606" y="87739"/>
                </a:lnTo>
                <a:lnTo>
                  <a:pt x="169615" y="93172"/>
                </a:lnTo>
                <a:lnTo>
                  <a:pt x="177302" y="98762"/>
                </a:lnTo>
                <a:lnTo>
                  <a:pt x="191388" y="106312"/>
                </a:lnTo>
                <a:lnTo>
                  <a:pt x="202969" y="109924"/>
                </a:lnTo>
                <a:lnTo>
                  <a:pt x="217090" y="115651"/>
                </a:lnTo>
                <a:lnTo>
                  <a:pt x="224438" y="117325"/>
                </a:lnTo>
                <a:lnTo>
                  <a:pt x="238480" y="118268"/>
                </a:lnTo>
                <a:lnTo>
                  <a:pt x="242806" y="117447"/>
                </a:lnTo>
                <a:lnTo>
                  <a:pt x="254400" y="112695"/>
                </a:lnTo>
                <a:lnTo>
                  <a:pt x="268523" y="109911"/>
                </a:lnTo>
                <a:lnTo>
                  <a:pt x="275871" y="105884"/>
                </a:lnTo>
                <a:lnTo>
                  <a:pt x="285364" y="98262"/>
                </a:lnTo>
                <a:lnTo>
                  <a:pt x="289302" y="94585"/>
                </a:lnTo>
                <a:lnTo>
                  <a:pt x="306772" y="77537"/>
                </a:lnTo>
                <a:lnTo>
                  <a:pt x="313508" y="69906"/>
                </a:lnTo>
                <a:lnTo>
                  <a:pt x="316638" y="65204"/>
                </a:lnTo>
                <a:lnTo>
                  <a:pt x="319677" y="60164"/>
                </a:lnTo>
                <a:lnTo>
                  <a:pt x="321703" y="55852"/>
                </a:lnTo>
                <a:lnTo>
                  <a:pt x="325507" y="44279"/>
                </a:lnTo>
                <a:lnTo>
                  <a:pt x="327495" y="39547"/>
                </a:lnTo>
                <a:lnTo>
                  <a:pt x="329772" y="34487"/>
                </a:lnTo>
                <a:lnTo>
                  <a:pt x="331291" y="30161"/>
                </a:lnTo>
                <a:lnTo>
                  <a:pt x="332978" y="22815"/>
                </a:lnTo>
                <a:lnTo>
                  <a:pt x="332475" y="19522"/>
                </a:lnTo>
                <a:lnTo>
                  <a:pt x="331188" y="16375"/>
                </a:lnTo>
                <a:lnTo>
                  <a:pt x="329377" y="13324"/>
                </a:lnTo>
                <a:lnTo>
                  <a:pt x="327217" y="11290"/>
                </a:lnTo>
                <a:lnTo>
                  <a:pt x="324825" y="9934"/>
                </a:lnTo>
                <a:lnTo>
                  <a:pt x="322278" y="9030"/>
                </a:lnTo>
                <a:lnTo>
                  <a:pt x="316907" y="5486"/>
                </a:lnTo>
                <a:lnTo>
                  <a:pt x="314142" y="3207"/>
                </a:lnTo>
                <a:lnTo>
                  <a:pt x="311346" y="1688"/>
                </a:lnTo>
                <a:lnTo>
                  <a:pt x="305698" y="0"/>
                </a:lnTo>
                <a:lnTo>
                  <a:pt x="302859" y="502"/>
                </a:lnTo>
                <a:lnTo>
                  <a:pt x="297164" y="3600"/>
                </a:lnTo>
                <a:lnTo>
                  <a:pt x="288603" y="10700"/>
                </a:lnTo>
                <a:lnTo>
                  <a:pt x="280351" y="16070"/>
                </a:lnTo>
                <a:lnTo>
                  <a:pt x="275483" y="18836"/>
                </a:lnTo>
                <a:lnTo>
                  <a:pt x="271285" y="23537"/>
                </a:lnTo>
                <a:lnTo>
                  <a:pt x="267534" y="29529"/>
                </a:lnTo>
                <a:lnTo>
                  <a:pt x="254670" y="55126"/>
                </a:lnTo>
                <a:lnTo>
                  <a:pt x="251695" y="62018"/>
                </a:lnTo>
                <a:lnTo>
                  <a:pt x="248760" y="69470"/>
                </a:lnTo>
                <a:lnTo>
                  <a:pt x="245850" y="77296"/>
                </a:lnTo>
                <a:lnTo>
                  <a:pt x="243909" y="84418"/>
                </a:lnTo>
                <a:lnTo>
                  <a:pt x="242617" y="91071"/>
                </a:lnTo>
                <a:lnTo>
                  <a:pt x="241755" y="97411"/>
                </a:lnTo>
                <a:lnTo>
                  <a:pt x="241179" y="104496"/>
                </a:lnTo>
                <a:lnTo>
                  <a:pt x="240796" y="112076"/>
                </a:lnTo>
                <a:lnTo>
                  <a:pt x="240541" y="119987"/>
                </a:lnTo>
                <a:lnTo>
                  <a:pt x="241324" y="127166"/>
                </a:lnTo>
                <a:lnTo>
                  <a:pt x="242797" y="133857"/>
                </a:lnTo>
                <a:lnTo>
                  <a:pt x="244732" y="140223"/>
                </a:lnTo>
                <a:lnTo>
                  <a:pt x="246975" y="146372"/>
                </a:lnTo>
                <a:lnTo>
                  <a:pt x="249422" y="152376"/>
                </a:lnTo>
                <a:lnTo>
                  <a:pt x="252007" y="158284"/>
                </a:lnTo>
                <a:lnTo>
                  <a:pt x="255634" y="164127"/>
                </a:lnTo>
                <a:lnTo>
                  <a:pt x="259958" y="169928"/>
                </a:lnTo>
                <a:lnTo>
                  <a:pt x="264745" y="175700"/>
                </a:lnTo>
                <a:lnTo>
                  <a:pt x="269842" y="181453"/>
                </a:lnTo>
                <a:lnTo>
                  <a:pt x="280585" y="192926"/>
                </a:lnTo>
                <a:lnTo>
                  <a:pt x="286117" y="197700"/>
                </a:lnTo>
                <a:lnTo>
                  <a:pt x="291710" y="201835"/>
                </a:lnTo>
                <a:lnTo>
                  <a:pt x="297343" y="205544"/>
                </a:lnTo>
                <a:lnTo>
                  <a:pt x="308683" y="209665"/>
                </a:lnTo>
                <a:lnTo>
                  <a:pt x="320072" y="211497"/>
                </a:lnTo>
                <a:lnTo>
                  <a:pt x="331484" y="212311"/>
                </a:lnTo>
                <a:lnTo>
                  <a:pt x="342907" y="212672"/>
                </a:lnTo>
                <a:lnTo>
                  <a:pt x="348619" y="212769"/>
                </a:lnTo>
                <a:lnTo>
                  <a:pt x="362587" y="210336"/>
                </a:lnTo>
                <a:lnTo>
                  <a:pt x="377367" y="206080"/>
                </a:lnTo>
                <a:lnTo>
                  <a:pt x="390287" y="201014"/>
                </a:lnTo>
                <a:lnTo>
                  <a:pt x="402378" y="195587"/>
                </a:lnTo>
                <a:lnTo>
                  <a:pt x="415055" y="190000"/>
                </a:lnTo>
                <a:lnTo>
                  <a:pt x="430214" y="184341"/>
                </a:lnTo>
                <a:lnTo>
                  <a:pt x="437305" y="180547"/>
                </a:lnTo>
                <a:lnTo>
                  <a:pt x="443937" y="176112"/>
                </a:lnTo>
                <a:lnTo>
                  <a:pt x="450263" y="171250"/>
                </a:lnTo>
                <a:lnTo>
                  <a:pt x="456385" y="167057"/>
                </a:lnTo>
                <a:lnTo>
                  <a:pt x="468268" y="159857"/>
                </a:lnTo>
                <a:lnTo>
                  <a:pt x="477359" y="153482"/>
                </a:lnTo>
                <a:lnTo>
                  <a:pt x="485526" y="147474"/>
                </a:lnTo>
                <a:lnTo>
                  <a:pt x="495508" y="141629"/>
                </a:lnTo>
                <a:lnTo>
                  <a:pt x="505777" y="1358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2"/>
          <p:cNvSpPr/>
          <p:nvPr/>
        </p:nvSpPr>
        <p:spPr>
          <a:xfrm>
            <a:off x="6484151" y="2400300"/>
            <a:ext cx="238988" cy="261778"/>
          </a:xfrm>
          <a:custGeom>
            <a:avLst/>
            <a:gdLst/>
            <a:ahLst/>
            <a:cxnLst/>
            <a:rect l="0" t="0" r="0" b="0"/>
            <a:pathLst>
              <a:path w="238988" h="261778">
                <a:moveTo>
                  <a:pt x="110958" y="0"/>
                </a:moveTo>
                <a:lnTo>
                  <a:pt x="103577" y="0"/>
                </a:lnTo>
                <a:lnTo>
                  <a:pt x="98188" y="4551"/>
                </a:lnTo>
                <a:lnTo>
                  <a:pt x="95778" y="5891"/>
                </a:lnTo>
                <a:lnTo>
                  <a:pt x="90559" y="7380"/>
                </a:lnTo>
                <a:lnTo>
                  <a:pt x="85065" y="10583"/>
                </a:lnTo>
                <a:lnTo>
                  <a:pt x="79448" y="15181"/>
                </a:lnTo>
                <a:lnTo>
                  <a:pt x="73776" y="20399"/>
                </a:lnTo>
                <a:lnTo>
                  <a:pt x="50194" y="43667"/>
                </a:lnTo>
                <a:lnTo>
                  <a:pt x="27942" y="65881"/>
                </a:lnTo>
                <a:lnTo>
                  <a:pt x="24181" y="71543"/>
                </a:lnTo>
                <a:lnTo>
                  <a:pt x="21675" y="77223"/>
                </a:lnTo>
                <a:lnTo>
                  <a:pt x="20003" y="82914"/>
                </a:lnTo>
                <a:lnTo>
                  <a:pt x="17937" y="88613"/>
                </a:lnTo>
                <a:lnTo>
                  <a:pt x="15607" y="94318"/>
                </a:lnTo>
                <a:lnTo>
                  <a:pt x="13100" y="100026"/>
                </a:lnTo>
                <a:lnTo>
                  <a:pt x="7776" y="111448"/>
                </a:lnTo>
                <a:lnTo>
                  <a:pt x="5023" y="117161"/>
                </a:lnTo>
                <a:lnTo>
                  <a:pt x="3187" y="121922"/>
                </a:lnTo>
                <a:lnTo>
                  <a:pt x="1148" y="129752"/>
                </a:lnTo>
                <a:lnTo>
                  <a:pt x="241" y="136407"/>
                </a:lnTo>
                <a:lnTo>
                  <a:pt x="0" y="139516"/>
                </a:lnTo>
                <a:lnTo>
                  <a:pt x="791" y="142540"/>
                </a:lnTo>
                <a:lnTo>
                  <a:pt x="4210" y="148441"/>
                </a:lnTo>
                <a:lnTo>
                  <a:pt x="6455" y="150396"/>
                </a:lnTo>
                <a:lnTo>
                  <a:pt x="8905" y="151699"/>
                </a:lnTo>
                <a:lnTo>
                  <a:pt x="11490" y="152567"/>
                </a:lnTo>
                <a:lnTo>
                  <a:pt x="15119" y="153146"/>
                </a:lnTo>
                <a:lnTo>
                  <a:pt x="19443" y="153533"/>
                </a:lnTo>
                <a:lnTo>
                  <a:pt x="24230" y="153790"/>
                </a:lnTo>
                <a:lnTo>
                  <a:pt x="34630" y="154076"/>
                </a:lnTo>
                <a:lnTo>
                  <a:pt x="61379" y="154259"/>
                </a:lnTo>
                <a:lnTo>
                  <a:pt x="69334" y="153322"/>
                </a:lnTo>
                <a:lnTo>
                  <a:pt x="77494" y="151745"/>
                </a:lnTo>
                <a:lnTo>
                  <a:pt x="85791" y="149741"/>
                </a:lnTo>
                <a:lnTo>
                  <a:pt x="94180" y="148404"/>
                </a:lnTo>
                <a:lnTo>
                  <a:pt x="102630" y="147514"/>
                </a:lnTo>
                <a:lnTo>
                  <a:pt x="111122" y="146920"/>
                </a:lnTo>
                <a:lnTo>
                  <a:pt x="119640" y="146524"/>
                </a:lnTo>
                <a:lnTo>
                  <a:pt x="136725" y="146084"/>
                </a:lnTo>
                <a:lnTo>
                  <a:pt x="145281" y="146919"/>
                </a:lnTo>
                <a:lnTo>
                  <a:pt x="153843" y="148428"/>
                </a:lnTo>
                <a:lnTo>
                  <a:pt x="162408" y="150387"/>
                </a:lnTo>
                <a:lnTo>
                  <a:pt x="170976" y="151693"/>
                </a:lnTo>
                <a:lnTo>
                  <a:pt x="179545" y="152563"/>
                </a:lnTo>
                <a:lnTo>
                  <a:pt x="188115" y="153144"/>
                </a:lnTo>
                <a:lnTo>
                  <a:pt x="195734" y="154483"/>
                </a:lnTo>
                <a:lnTo>
                  <a:pt x="202718" y="156329"/>
                </a:lnTo>
                <a:lnTo>
                  <a:pt x="209279" y="158512"/>
                </a:lnTo>
                <a:lnTo>
                  <a:pt x="214606" y="160919"/>
                </a:lnTo>
                <a:lnTo>
                  <a:pt x="219109" y="163477"/>
                </a:lnTo>
                <a:lnTo>
                  <a:pt x="223064" y="166134"/>
                </a:lnTo>
                <a:lnTo>
                  <a:pt x="229998" y="171627"/>
                </a:lnTo>
                <a:lnTo>
                  <a:pt x="233181" y="174425"/>
                </a:lnTo>
                <a:lnTo>
                  <a:pt x="235303" y="178196"/>
                </a:lnTo>
                <a:lnTo>
                  <a:pt x="236717" y="182615"/>
                </a:lnTo>
                <a:lnTo>
                  <a:pt x="237660" y="187465"/>
                </a:lnTo>
                <a:lnTo>
                  <a:pt x="238708" y="195395"/>
                </a:lnTo>
                <a:lnTo>
                  <a:pt x="238987" y="198843"/>
                </a:lnTo>
                <a:lnTo>
                  <a:pt x="237268" y="203047"/>
                </a:lnTo>
                <a:lnTo>
                  <a:pt x="234218" y="207755"/>
                </a:lnTo>
                <a:lnTo>
                  <a:pt x="230279" y="212798"/>
                </a:lnTo>
                <a:lnTo>
                  <a:pt x="223362" y="220942"/>
                </a:lnTo>
                <a:lnTo>
                  <a:pt x="220185" y="224447"/>
                </a:lnTo>
                <a:lnTo>
                  <a:pt x="215209" y="227736"/>
                </a:lnTo>
                <a:lnTo>
                  <a:pt x="209034" y="230882"/>
                </a:lnTo>
                <a:lnTo>
                  <a:pt x="202059" y="233931"/>
                </a:lnTo>
                <a:lnTo>
                  <a:pt x="189230" y="239859"/>
                </a:lnTo>
                <a:lnTo>
                  <a:pt x="183142" y="242773"/>
                </a:lnTo>
                <a:lnTo>
                  <a:pt x="178131" y="245669"/>
                </a:lnTo>
                <a:lnTo>
                  <a:pt x="173838" y="248552"/>
                </a:lnTo>
                <a:lnTo>
                  <a:pt x="170023" y="251426"/>
                </a:lnTo>
                <a:lnTo>
                  <a:pt x="165575" y="253342"/>
                </a:lnTo>
                <a:lnTo>
                  <a:pt x="160705" y="254620"/>
                </a:lnTo>
                <a:lnTo>
                  <a:pt x="155553" y="255471"/>
                </a:lnTo>
                <a:lnTo>
                  <a:pt x="150213" y="256991"/>
                </a:lnTo>
                <a:lnTo>
                  <a:pt x="144749" y="258957"/>
                </a:lnTo>
                <a:lnTo>
                  <a:pt x="139200" y="261221"/>
                </a:lnTo>
                <a:lnTo>
                  <a:pt x="133596" y="261777"/>
                </a:lnTo>
                <a:lnTo>
                  <a:pt x="127956" y="261195"/>
                </a:lnTo>
                <a:lnTo>
                  <a:pt x="122289" y="259855"/>
                </a:lnTo>
                <a:lnTo>
                  <a:pt x="117560" y="258962"/>
                </a:lnTo>
                <a:lnTo>
                  <a:pt x="113455" y="258366"/>
                </a:lnTo>
                <a:lnTo>
                  <a:pt x="109765" y="257969"/>
                </a:lnTo>
                <a:lnTo>
                  <a:pt x="106353" y="256751"/>
                </a:lnTo>
                <a:lnTo>
                  <a:pt x="100022" y="252859"/>
                </a:lnTo>
                <a:lnTo>
                  <a:pt x="96047" y="250488"/>
                </a:lnTo>
                <a:lnTo>
                  <a:pt x="91493" y="247954"/>
                </a:lnTo>
                <a:lnTo>
                  <a:pt x="86551" y="245313"/>
                </a:lnTo>
                <a:lnTo>
                  <a:pt x="83257" y="242599"/>
                </a:lnTo>
                <a:lnTo>
                  <a:pt x="81061" y="239838"/>
                </a:lnTo>
                <a:lnTo>
                  <a:pt x="79597" y="237044"/>
                </a:lnTo>
                <a:lnTo>
                  <a:pt x="77970" y="231400"/>
                </a:lnTo>
                <a:lnTo>
                  <a:pt x="76668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3"/>
          <p:cNvSpPr/>
          <p:nvPr/>
        </p:nvSpPr>
        <p:spPr>
          <a:xfrm>
            <a:off x="6757987" y="2426017"/>
            <a:ext cx="214155" cy="222724"/>
          </a:xfrm>
          <a:custGeom>
            <a:avLst/>
            <a:gdLst/>
            <a:ahLst/>
            <a:cxnLst/>
            <a:rect l="0" t="0" r="0" b="0"/>
            <a:pathLst>
              <a:path w="214155" h="222724">
                <a:moveTo>
                  <a:pt x="0" y="34290"/>
                </a:moveTo>
                <a:lnTo>
                  <a:pt x="0" y="47060"/>
                </a:lnTo>
                <a:lnTo>
                  <a:pt x="953" y="49471"/>
                </a:lnTo>
                <a:lnTo>
                  <a:pt x="4551" y="54690"/>
                </a:lnTo>
                <a:lnTo>
                  <a:pt x="5892" y="58367"/>
                </a:lnTo>
                <a:lnTo>
                  <a:pt x="6785" y="62724"/>
                </a:lnTo>
                <a:lnTo>
                  <a:pt x="7381" y="67534"/>
                </a:lnTo>
                <a:lnTo>
                  <a:pt x="8730" y="72645"/>
                </a:lnTo>
                <a:lnTo>
                  <a:pt x="10583" y="77958"/>
                </a:lnTo>
                <a:lnTo>
                  <a:pt x="12771" y="83404"/>
                </a:lnTo>
                <a:lnTo>
                  <a:pt x="14229" y="88940"/>
                </a:lnTo>
                <a:lnTo>
                  <a:pt x="15201" y="94536"/>
                </a:lnTo>
                <a:lnTo>
                  <a:pt x="15849" y="100172"/>
                </a:lnTo>
                <a:lnTo>
                  <a:pt x="17233" y="106786"/>
                </a:lnTo>
                <a:lnTo>
                  <a:pt x="19109" y="114053"/>
                </a:lnTo>
                <a:lnTo>
                  <a:pt x="21312" y="121755"/>
                </a:lnTo>
                <a:lnTo>
                  <a:pt x="23733" y="128796"/>
                </a:lnTo>
                <a:lnTo>
                  <a:pt x="26299" y="135394"/>
                </a:lnTo>
                <a:lnTo>
                  <a:pt x="28963" y="141697"/>
                </a:lnTo>
                <a:lnTo>
                  <a:pt x="34463" y="153782"/>
                </a:lnTo>
                <a:lnTo>
                  <a:pt x="45755" y="177062"/>
                </a:lnTo>
                <a:lnTo>
                  <a:pt x="54303" y="194279"/>
                </a:lnTo>
                <a:lnTo>
                  <a:pt x="58110" y="199052"/>
                </a:lnTo>
                <a:lnTo>
                  <a:pt x="62552" y="203186"/>
                </a:lnTo>
                <a:lnTo>
                  <a:pt x="67419" y="206895"/>
                </a:lnTo>
                <a:lnTo>
                  <a:pt x="71616" y="210320"/>
                </a:lnTo>
                <a:lnTo>
                  <a:pt x="75367" y="213556"/>
                </a:lnTo>
                <a:lnTo>
                  <a:pt x="78819" y="216666"/>
                </a:lnTo>
                <a:lnTo>
                  <a:pt x="83026" y="218739"/>
                </a:lnTo>
                <a:lnTo>
                  <a:pt x="87736" y="220121"/>
                </a:lnTo>
                <a:lnTo>
                  <a:pt x="92780" y="221042"/>
                </a:lnTo>
                <a:lnTo>
                  <a:pt x="97096" y="221657"/>
                </a:lnTo>
                <a:lnTo>
                  <a:pt x="100926" y="222066"/>
                </a:lnTo>
                <a:lnTo>
                  <a:pt x="104432" y="222339"/>
                </a:lnTo>
                <a:lnTo>
                  <a:pt x="108674" y="222521"/>
                </a:lnTo>
                <a:lnTo>
                  <a:pt x="118466" y="222723"/>
                </a:lnTo>
                <a:lnTo>
                  <a:pt x="122793" y="221825"/>
                </a:lnTo>
                <a:lnTo>
                  <a:pt x="126629" y="220273"/>
                </a:lnTo>
                <a:lnTo>
                  <a:pt x="130140" y="218286"/>
                </a:lnTo>
                <a:lnTo>
                  <a:pt x="136580" y="213539"/>
                </a:lnTo>
                <a:lnTo>
                  <a:pt x="139631" y="210939"/>
                </a:lnTo>
                <a:lnTo>
                  <a:pt x="143570" y="207301"/>
                </a:lnTo>
                <a:lnTo>
                  <a:pt x="153026" y="198179"/>
                </a:lnTo>
                <a:lnTo>
                  <a:pt x="157262" y="193079"/>
                </a:lnTo>
                <a:lnTo>
                  <a:pt x="161040" y="187775"/>
                </a:lnTo>
                <a:lnTo>
                  <a:pt x="164510" y="182333"/>
                </a:lnTo>
                <a:lnTo>
                  <a:pt x="167775" y="175848"/>
                </a:lnTo>
                <a:lnTo>
                  <a:pt x="170905" y="168667"/>
                </a:lnTo>
                <a:lnTo>
                  <a:pt x="173944" y="161022"/>
                </a:lnTo>
                <a:lnTo>
                  <a:pt x="177876" y="154021"/>
                </a:lnTo>
                <a:lnTo>
                  <a:pt x="182401" y="147448"/>
                </a:lnTo>
                <a:lnTo>
                  <a:pt x="187323" y="141161"/>
                </a:lnTo>
                <a:lnTo>
                  <a:pt x="191557" y="134112"/>
                </a:lnTo>
                <a:lnTo>
                  <a:pt x="195332" y="126556"/>
                </a:lnTo>
                <a:lnTo>
                  <a:pt x="198802" y="118661"/>
                </a:lnTo>
                <a:lnTo>
                  <a:pt x="202067" y="110539"/>
                </a:lnTo>
                <a:lnTo>
                  <a:pt x="208235" y="93896"/>
                </a:lnTo>
                <a:lnTo>
                  <a:pt x="210261" y="86410"/>
                </a:lnTo>
                <a:lnTo>
                  <a:pt x="211612" y="79514"/>
                </a:lnTo>
                <a:lnTo>
                  <a:pt x="212512" y="73012"/>
                </a:lnTo>
                <a:lnTo>
                  <a:pt x="213113" y="66772"/>
                </a:lnTo>
                <a:lnTo>
                  <a:pt x="213513" y="60707"/>
                </a:lnTo>
                <a:lnTo>
                  <a:pt x="213779" y="54759"/>
                </a:lnTo>
                <a:lnTo>
                  <a:pt x="214075" y="43070"/>
                </a:lnTo>
                <a:lnTo>
                  <a:pt x="214154" y="37286"/>
                </a:lnTo>
                <a:lnTo>
                  <a:pt x="213254" y="31525"/>
                </a:lnTo>
                <a:lnTo>
                  <a:pt x="211702" y="25779"/>
                </a:lnTo>
                <a:lnTo>
                  <a:pt x="209715" y="20043"/>
                </a:lnTo>
                <a:lnTo>
                  <a:pt x="208390" y="15267"/>
                </a:lnTo>
                <a:lnTo>
                  <a:pt x="207507" y="11131"/>
                </a:lnTo>
                <a:lnTo>
                  <a:pt x="206089" y="2199"/>
                </a:lnTo>
                <a:lnTo>
                  <a:pt x="205021" y="1466"/>
                </a:lnTo>
                <a:lnTo>
                  <a:pt x="198389" y="193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4"/>
          <p:cNvSpPr/>
          <p:nvPr/>
        </p:nvSpPr>
        <p:spPr>
          <a:xfrm>
            <a:off x="7025044" y="2443210"/>
            <a:ext cx="161418" cy="385554"/>
          </a:xfrm>
          <a:custGeom>
            <a:avLst/>
            <a:gdLst/>
            <a:ahLst/>
            <a:cxnLst/>
            <a:rect l="0" t="0" r="0" b="0"/>
            <a:pathLst>
              <a:path w="161418" h="385554">
                <a:moveTo>
                  <a:pt x="7263" y="17097"/>
                </a:moveTo>
                <a:lnTo>
                  <a:pt x="7263" y="37248"/>
                </a:lnTo>
                <a:lnTo>
                  <a:pt x="8216" y="40056"/>
                </a:lnTo>
                <a:lnTo>
                  <a:pt x="11814" y="45716"/>
                </a:lnTo>
                <a:lnTo>
                  <a:pt x="16588" y="56487"/>
                </a:lnTo>
                <a:lnTo>
                  <a:pt x="19195" y="63359"/>
                </a:lnTo>
                <a:lnTo>
                  <a:pt x="21885" y="69846"/>
                </a:lnTo>
                <a:lnTo>
                  <a:pt x="24631" y="76076"/>
                </a:lnTo>
                <a:lnTo>
                  <a:pt x="27414" y="82133"/>
                </a:lnTo>
                <a:lnTo>
                  <a:pt x="29270" y="89030"/>
                </a:lnTo>
                <a:lnTo>
                  <a:pt x="30507" y="96485"/>
                </a:lnTo>
                <a:lnTo>
                  <a:pt x="31332" y="104312"/>
                </a:lnTo>
                <a:lnTo>
                  <a:pt x="32834" y="112388"/>
                </a:lnTo>
                <a:lnTo>
                  <a:pt x="34787" y="120630"/>
                </a:lnTo>
                <a:lnTo>
                  <a:pt x="37043" y="128981"/>
                </a:lnTo>
                <a:lnTo>
                  <a:pt x="38547" y="138359"/>
                </a:lnTo>
                <a:lnTo>
                  <a:pt x="39548" y="148421"/>
                </a:lnTo>
                <a:lnTo>
                  <a:pt x="40216" y="158939"/>
                </a:lnTo>
                <a:lnTo>
                  <a:pt x="41615" y="168808"/>
                </a:lnTo>
                <a:lnTo>
                  <a:pt x="43499" y="178245"/>
                </a:lnTo>
                <a:lnTo>
                  <a:pt x="45708" y="187394"/>
                </a:lnTo>
                <a:lnTo>
                  <a:pt x="48133" y="196351"/>
                </a:lnTo>
                <a:lnTo>
                  <a:pt x="56097" y="223562"/>
                </a:lnTo>
                <a:lnTo>
                  <a:pt x="64489" y="254379"/>
                </a:lnTo>
                <a:lnTo>
                  <a:pt x="70163" y="273050"/>
                </a:lnTo>
                <a:lnTo>
                  <a:pt x="72056" y="282030"/>
                </a:lnTo>
                <a:lnTo>
                  <a:pt x="73318" y="290874"/>
                </a:lnTo>
                <a:lnTo>
                  <a:pt x="74160" y="299628"/>
                </a:lnTo>
                <a:lnTo>
                  <a:pt x="75673" y="307368"/>
                </a:lnTo>
                <a:lnTo>
                  <a:pt x="77635" y="314434"/>
                </a:lnTo>
                <a:lnTo>
                  <a:pt x="79895" y="321049"/>
                </a:lnTo>
                <a:lnTo>
                  <a:pt x="81402" y="327364"/>
                </a:lnTo>
                <a:lnTo>
                  <a:pt x="82407" y="333479"/>
                </a:lnTo>
                <a:lnTo>
                  <a:pt x="84475" y="345354"/>
                </a:lnTo>
                <a:lnTo>
                  <a:pt x="88570" y="356982"/>
                </a:lnTo>
                <a:lnTo>
                  <a:pt x="91024" y="365960"/>
                </a:lnTo>
                <a:lnTo>
                  <a:pt x="92406" y="376369"/>
                </a:lnTo>
                <a:lnTo>
                  <a:pt x="92978" y="385553"/>
                </a:lnTo>
                <a:lnTo>
                  <a:pt x="88434" y="381116"/>
                </a:lnTo>
                <a:lnTo>
                  <a:pt x="87095" y="378839"/>
                </a:lnTo>
                <a:lnTo>
                  <a:pt x="84257" y="370131"/>
                </a:lnTo>
                <a:lnTo>
                  <a:pt x="80217" y="361008"/>
                </a:lnTo>
                <a:lnTo>
                  <a:pt x="77787" y="353144"/>
                </a:lnTo>
                <a:lnTo>
                  <a:pt x="75755" y="345521"/>
                </a:lnTo>
                <a:lnTo>
                  <a:pt x="71677" y="335783"/>
                </a:lnTo>
                <a:lnTo>
                  <a:pt x="68303" y="329567"/>
                </a:lnTo>
                <a:lnTo>
                  <a:pt x="64149" y="322565"/>
                </a:lnTo>
                <a:lnTo>
                  <a:pt x="59474" y="315040"/>
                </a:lnTo>
                <a:lnTo>
                  <a:pt x="55406" y="307166"/>
                </a:lnTo>
                <a:lnTo>
                  <a:pt x="51741" y="299059"/>
                </a:lnTo>
                <a:lnTo>
                  <a:pt x="48345" y="290796"/>
                </a:lnTo>
                <a:lnTo>
                  <a:pt x="45128" y="283384"/>
                </a:lnTo>
                <a:lnTo>
                  <a:pt x="39014" y="270067"/>
                </a:lnTo>
                <a:lnTo>
                  <a:pt x="36051" y="262896"/>
                </a:lnTo>
                <a:lnTo>
                  <a:pt x="33122" y="255258"/>
                </a:lnTo>
                <a:lnTo>
                  <a:pt x="27329" y="239151"/>
                </a:lnTo>
                <a:lnTo>
                  <a:pt x="21578" y="222468"/>
                </a:lnTo>
                <a:lnTo>
                  <a:pt x="19664" y="214018"/>
                </a:lnTo>
                <a:lnTo>
                  <a:pt x="18388" y="205528"/>
                </a:lnTo>
                <a:lnTo>
                  <a:pt x="17537" y="197010"/>
                </a:lnTo>
                <a:lnTo>
                  <a:pt x="16018" y="188474"/>
                </a:lnTo>
                <a:lnTo>
                  <a:pt x="14052" y="179926"/>
                </a:lnTo>
                <a:lnTo>
                  <a:pt x="11789" y="171370"/>
                </a:lnTo>
                <a:lnTo>
                  <a:pt x="10280" y="162808"/>
                </a:lnTo>
                <a:lnTo>
                  <a:pt x="9274" y="154243"/>
                </a:lnTo>
                <a:lnTo>
                  <a:pt x="8604" y="145675"/>
                </a:lnTo>
                <a:lnTo>
                  <a:pt x="7205" y="138058"/>
                </a:lnTo>
                <a:lnTo>
                  <a:pt x="5319" y="131075"/>
                </a:lnTo>
                <a:lnTo>
                  <a:pt x="3109" y="124515"/>
                </a:lnTo>
                <a:lnTo>
                  <a:pt x="1637" y="117284"/>
                </a:lnTo>
                <a:lnTo>
                  <a:pt x="655" y="109606"/>
                </a:lnTo>
                <a:lnTo>
                  <a:pt x="0" y="101630"/>
                </a:lnTo>
                <a:lnTo>
                  <a:pt x="516" y="94407"/>
                </a:lnTo>
                <a:lnTo>
                  <a:pt x="1813" y="87687"/>
                </a:lnTo>
                <a:lnTo>
                  <a:pt x="3630" y="81302"/>
                </a:lnTo>
                <a:lnTo>
                  <a:pt x="5793" y="75140"/>
                </a:lnTo>
                <a:lnTo>
                  <a:pt x="10737" y="63214"/>
                </a:lnTo>
                <a:lnTo>
                  <a:pt x="13569" y="51564"/>
                </a:lnTo>
                <a:lnTo>
                  <a:pt x="15781" y="40035"/>
                </a:lnTo>
                <a:lnTo>
                  <a:pt x="19939" y="28562"/>
                </a:lnTo>
                <a:lnTo>
                  <a:pt x="24962" y="19653"/>
                </a:lnTo>
                <a:lnTo>
                  <a:pt x="27635" y="15943"/>
                </a:lnTo>
                <a:lnTo>
                  <a:pt x="31322" y="12518"/>
                </a:lnTo>
                <a:lnTo>
                  <a:pt x="35684" y="9282"/>
                </a:lnTo>
                <a:lnTo>
                  <a:pt x="40498" y="6172"/>
                </a:lnTo>
                <a:lnTo>
                  <a:pt x="44660" y="4099"/>
                </a:lnTo>
                <a:lnTo>
                  <a:pt x="48387" y="2717"/>
                </a:lnTo>
                <a:lnTo>
                  <a:pt x="51824" y="1795"/>
                </a:lnTo>
                <a:lnTo>
                  <a:pt x="56020" y="1181"/>
                </a:lnTo>
                <a:lnTo>
                  <a:pt x="60723" y="771"/>
                </a:lnTo>
                <a:lnTo>
                  <a:pt x="70075" y="316"/>
                </a:lnTo>
                <a:lnTo>
                  <a:pt x="77407" y="114"/>
                </a:lnTo>
                <a:lnTo>
                  <a:pt x="86890" y="0"/>
                </a:lnTo>
                <a:lnTo>
                  <a:pt x="90827" y="936"/>
                </a:lnTo>
                <a:lnTo>
                  <a:pt x="95357" y="2513"/>
                </a:lnTo>
                <a:lnTo>
                  <a:pt x="100283" y="4517"/>
                </a:lnTo>
                <a:lnTo>
                  <a:pt x="104519" y="6805"/>
                </a:lnTo>
                <a:lnTo>
                  <a:pt x="108295" y="9283"/>
                </a:lnTo>
                <a:lnTo>
                  <a:pt x="111766" y="11888"/>
                </a:lnTo>
                <a:lnTo>
                  <a:pt x="115984" y="15529"/>
                </a:lnTo>
                <a:lnTo>
                  <a:pt x="120701" y="19862"/>
                </a:lnTo>
                <a:lnTo>
                  <a:pt x="133902" y="32521"/>
                </a:lnTo>
                <a:lnTo>
                  <a:pt x="137409" y="35953"/>
                </a:lnTo>
                <a:lnTo>
                  <a:pt x="140700" y="40145"/>
                </a:lnTo>
                <a:lnTo>
                  <a:pt x="143846" y="44845"/>
                </a:lnTo>
                <a:lnTo>
                  <a:pt x="146895" y="49883"/>
                </a:lnTo>
                <a:lnTo>
                  <a:pt x="149881" y="55147"/>
                </a:lnTo>
                <a:lnTo>
                  <a:pt x="155739" y="66075"/>
                </a:lnTo>
                <a:lnTo>
                  <a:pt x="158977" y="77283"/>
                </a:lnTo>
                <a:lnTo>
                  <a:pt x="160417" y="88614"/>
                </a:lnTo>
                <a:lnTo>
                  <a:pt x="161056" y="100000"/>
                </a:lnTo>
                <a:lnTo>
                  <a:pt x="161341" y="111410"/>
                </a:lnTo>
                <a:lnTo>
                  <a:pt x="161417" y="117120"/>
                </a:lnTo>
                <a:lnTo>
                  <a:pt x="158960" y="128544"/>
                </a:lnTo>
                <a:lnTo>
                  <a:pt x="156972" y="134258"/>
                </a:lnTo>
                <a:lnTo>
                  <a:pt x="153741" y="140924"/>
                </a:lnTo>
                <a:lnTo>
                  <a:pt x="149683" y="148226"/>
                </a:lnTo>
                <a:lnTo>
                  <a:pt x="145072" y="155952"/>
                </a:lnTo>
                <a:lnTo>
                  <a:pt x="141046" y="162054"/>
                </a:lnTo>
                <a:lnTo>
                  <a:pt x="137409" y="167075"/>
                </a:lnTo>
                <a:lnTo>
                  <a:pt x="134032" y="171375"/>
                </a:lnTo>
                <a:lnTo>
                  <a:pt x="129876" y="176146"/>
                </a:lnTo>
                <a:lnTo>
                  <a:pt x="125200" y="181233"/>
                </a:lnTo>
                <a:lnTo>
                  <a:pt x="120178" y="186528"/>
                </a:lnTo>
                <a:lnTo>
                  <a:pt x="114924" y="191011"/>
                </a:lnTo>
                <a:lnTo>
                  <a:pt x="109517" y="194952"/>
                </a:lnTo>
                <a:lnTo>
                  <a:pt x="104008" y="198532"/>
                </a:lnTo>
                <a:lnTo>
                  <a:pt x="99382" y="200919"/>
                </a:lnTo>
                <a:lnTo>
                  <a:pt x="95346" y="202510"/>
                </a:lnTo>
                <a:lnTo>
                  <a:pt x="91702" y="203571"/>
                </a:lnTo>
                <a:lnTo>
                  <a:pt x="87369" y="205230"/>
                </a:lnTo>
                <a:lnTo>
                  <a:pt x="82574" y="207289"/>
                </a:lnTo>
                <a:lnTo>
                  <a:pt x="77473" y="209614"/>
                </a:lnTo>
                <a:lnTo>
                  <a:pt x="73120" y="211164"/>
                </a:lnTo>
                <a:lnTo>
                  <a:pt x="69265" y="212198"/>
                </a:lnTo>
                <a:lnTo>
                  <a:pt x="65743" y="212887"/>
                </a:lnTo>
                <a:lnTo>
                  <a:pt x="62441" y="213346"/>
                </a:lnTo>
                <a:lnTo>
                  <a:pt x="59289" y="213652"/>
                </a:lnTo>
                <a:lnTo>
                  <a:pt x="56234" y="213856"/>
                </a:lnTo>
                <a:lnTo>
                  <a:pt x="52293" y="213992"/>
                </a:lnTo>
                <a:lnTo>
                  <a:pt x="42834" y="214144"/>
                </a:lnTo>
                <a:lnTo>
                  <a:pt x="39550" y="213231"/>
                </a:lnTo>
                <a:lnTo>
                  <a:pt x="37360" y="211671"/>
                </a:lnTo>
                <a:lnTo>
                  <a:pt x="35900" y="209678"/>
                </a:lnTo>
                <a:lnTo>
                  <a:pt x="33975" y="208349"/>
                </a:lnTo>
                <a:lnTo>
                  <a:pt x="29295" y="206873"/>
                </a:lnTo>
                <a:lnTo>
                  <a:pt x="27665" y="205527"/>
                </a:lnTo>
                <a:lnTo>
                  <a:pt x="26580" y="203677"/>
                </a:lnTo>
                <a:lnTo>
                  <a:pt x="25373" y="199082"/>
                </a:lnTo>
                <a:lnTo>
                  <a:pt x="24837" y="193864"/>
                </a:lnTo>
                <a:lnTo>
                  <a:pt x="25647" y="191139"/>
                </a:lnTo>
                <a:lnTo>
                  <a:pt x="27139" y="188370"/>
                </a:lnTo>
                <a:lnTo>
                  <a:pt x="32981" y="1799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5"/>
          <p:cNvSpPr/>
          <p:nvPr/>
        </p:nvSpPr>
        <p:spPr>
          <a:xfrm>
            <a:off x="7238047" y="2468880"/>
            <a:ext cx="119653" cy="402746"/>
          </a:xfrm>
          <a:custGeom>
            <a:avLst/>
            <a:gdLst/>
            <a:ahLst/>
            <a:cxnLst/>
            <a:rect l="0" t="0" r="0" b="0"/>
            <a:pathLst>
              <a:path w="119653" h="402746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1" y="4551"/>
                </a:lnTo>
                <a:lnTo>
                  <a:pt x="17741" y="9325"/>
                </a:lnTo>
                <a:lnTo>
                  <a:pt x="20400" y="11931"/>
                </a:lnTo>
                <a:lnTo>
                  <a:pt x="22173" y="15574"/>
                </a:lnTo>
                <a:lnTo>
                  <a:pt x="24142" y="24702"/>
                </a:lnTo>
                <a:lnTo>
                  <a:pt x="27557" y="35108"/>
                </a:lnTo>
                <a:lnTo>
                  <a:pt x="29802" y="40550"/>
                </a:lnTo>
                <a:lnTo>
                  <a:pt x="31298" y="47036"/>
                </a:lnTo>
                <a:lnTo>
                  <a:pt x="32296" y="54217"/>
                </a:lnTo>
                <a:lnTo>
                  <a:pt x="32960" y="61862"/>
                </a:lnTo>
                <a:lnTo>
                  <a:pt x="33403" y="69816"/>
                </a:lnTo>
                <a:lnTo>
                  <a:pt x="33896" y="86274"/>
                </a:lnTo>
                <a:lnTo>
                  <a:pt x="34980" y="94664"/>
                </a:lnTo>
                <a:lnTo>
                  <a:pt x="36655" y="103114"/>
                </a:lnTo>
                <a:lnTo>
                  <a:pt x="38725" y="111605"/>
                </a:lnTo>
                <a:lnTo>
                  <a:pt x="40104" y="121076"/>
                </a:lnTo>
                <a:lnTo>
                  <a:pt x="41024" y="131200"/>
                </a:lnTo>
                <a:lnTo>
                  <a:pt x="41637" y="141759"/>
                </a:lnTo>
                <a:lnTo>
                  <a:pt x="42997" y="151656"/>
                </a:lnTo>
                <a:lnTo>
                  <a:pt x="44858" y="161111"/>
                </a:lnTo>
                <a:lnTo>
                  <a:pt x="54687" y="201369"/>
                </a:lnTo>
                <a:lnTo>
                  <a:pt x="57413" y="211399"/>
                </a:lnTo>
                <a:lnTo>
                  <a:pt x="65800" y="240119"/>
                </a:lnTo>
                <a:lnTo>
                  <a:pt x="74319" y="271383"/>
                </a:lnTo>
                <a:lnTo>
                  <a:pt x="80021" y="290159"/>
                </a:lnTo>
                <a:lnTo>
                  <a:pt x="88585" y="316795"/>
                </a:lnTo>
                <a:lnTo>
                  <a:pt x="91442" y="324544"/>
                </a:lnTo>
                <a:lnTo>
                  <a:pt x="94299" y="331615"/>
                </a:lnTo>
                <a:lnTo>
                  <a:pt x="97157" y="338234"/>
                </a:lnTo>
                <a:lnTo>
                  <a:pt x="100331" y="350669"/>
                </a:lnTo>
                <a:lnTo>
                  <a:pt x="102694" y="362545"/>
                </a:lnTo>
                <a:lnTo>
                  <a:pt x="104658" y="368379"/>
                </a:lnTo>
                <a:lnTo>
                  <a:pt x="106919" y="374173"/>
                </a:lnTo>
                <a:lnTo>
                  <a:pt x="109432" y="383151"/>
                </a:lnTo>
                <a:lnTo>
                  <a:pt x="110847" y="393561"/>
                </a:lnTo>
                <a:lnTo>
                  <a:pt x="111046" y="396677"/>
                </a:lnTo>
                <a:lnTo>
                  <a:pt x="112130" y="398753"/>
                </a:lnTo>
                <a:lnTo>
                  <a:pt x="113806" y="400138"/>
                </a:lnTo>
                <a:lnTo>
                  <a:pt x="119652" y="402745"/>
                </a:lnTo>
                <a:lnTo>
                  <a:pt x="117314" y="400295"/>
                </a:lnTo>
                <a:lnTo>
                  <a:pt x="115357" y="398308"/>
                </a:lnTo>
                <a:lnTo>
                  <a:pt x="114052" y="395079"/>
                </a:lnTo>
                <a:lnTo>
                  <a:pt x="112215" y="383337"/>
                </a:lnTo>
                <a:lnTo>
                  <a:pt x="111443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6"/>
          <p:cNvSpPr/>
          <p:nvPr/>
        </p:nvSpPr>
        <p:spPr>
          <a:xfrm>
            <a:off x="7220902" y="2443633"/>
            <a:ext cx="179370" cy="196693"/>
          </a:xfrm>
          <a:custGeom>
            <a:avLst/>
            <a:gdLst/>
            <a:ahLst/>
            <a:cxnLst/>
            <a:rect l="0" t="0" r="0" b="0"/>
            <a:pathLst>
              <a:path w="179370" h="196693">
                <a:moveTo>
                  <a:pt x="0" y="42392"/>
                </a:moveTo>
                <a:lnTo>
                  <a:pt x="0" y="37841"/>
                </a:lnTo>
                <a:lnTo>
                  <a:pt x="953" y="35548"/>
                </a:lnTo>
                <a:lnTo>
                  <a:pt x="4551" y="30460"/>
                </a:lnTo>
                <a:lnTo>
                  <a:pt x="5891" y="27770"/>
                </a:lnTo>
                <a:lnTo>
                  <a:pt x="7381" y="22240"/>
                </a:lnTo>
                <a:lnTo>
                  <a:pt x="8731" y="20385"/>
                </a:lnTo>
                <a:lnTo>
                  <a:pt x="10583" y="19148"/>
                </a:lnTo>
                <a:lnTo>
                  <a:pt x="16133" y="16821"/>
                </a:lnTo>
                <a:lnTo>
                  <a:pt x="24951" y="12612"/>
                </a:lnTo>
                <a:lnTo>
                  <a:pt x="40625" y="4887"/>
                </a:lnTo>
                <a:lnTo>
                  <a:pt x="47086" y="3101"/>
                </a:lnTo>
                <a:lnTo>
                  <a:pt x="54250" y="1910"/>
                </a:lnTo>
                <a:lnTo>
                  <a:pt x="61885" y="1117"/>
                </a:lnTo>
                <a:lnTo>
                  <a:pt x="68879" y="587"/>
                </a:lnTo>
                <a:lnTo>
                  <a:pt x="75447" y="235"/>
                </a:lnTo>
                <a:lnTo>
                  <a:pt x="81730" y="0"/>
                </a:lnTo>
                <a:lnTo>
                  <a:pt x="88777" y="795"/>
                </a:lnTo>
                <a:lnTo>
                  <a:pt x="96332" y="2278"/>
                </a:lnTo>
                <a:lnTo>
                  <a:pt x="104226" y="4219"/>
                </a:lnTo>
                <a:lnTo>
                  <a:pt x="111394" y="6466"/>
                </a:lnTo>
                <a:lnTo>
                  <a:pt x="118078" y="8916"/>
                </a:lnTo>
                <a:lnTo>
                  <a:pt x="124438" y="11502"/>
                </a:lnTo>
                <a:lnTo>
                  <a:pt x="130584" y="14178"/>
                </a:lnTo>
                <a:lnTo>
                  <a:pt x="142493" y="19692"/>
                </a:lnTo>
                <a:lnTo>
                  <a:pt x="159907" y="28152"/>
                </a:lnTo>
                <a:lnTo>
                  <a:pt x="164706" y="31946"/>
                </a:lnTo>
                <a:lnTo>
                  <a:pt x="168860" y="36380"/>
                </a:lnTo>
                <a:lnTo>
                  <a:pt x="172581" y="41242"/>
                </a:lnTo>
                <a:lnTo>
                  <a:pt x="175062" y="46387"/>
                </a:lnTo>
                <a:lnTo>
                  <a:pt x="176715" y="51723"/>
                </a:lnTo>
                <a:lnTo>
                  <a:pt x="177818" y="57185"/>
                </a:lnTo>
                <a:lnTo>
                  <a:pt x="178552" y="63684"/>
                </a:lnTo>
                <a:lnTo>
                  <a:pt x="179043" y="70874"/>
                </a:lnTo>
                <a:lnTo>
                  <a:pt x="179369" y="78525"/>
                </a:lnTo>
                <a:lnTo>
                  <a:pt x="178634" y="85530"/>
                </a:lnTo>
                <a:lnTo>
                  <a:pt x="177192" y="92106"/>
                </a:lnTo>
                <a:lnTo>
                  <a:pt x="175278" y="98394"/>
                </a:lnTo>
                <a:lnTo>
                  <a:pt x="172097" y="104492"/>
                </a:lnTo>
                <a:lnTo>
                  <a:pt x="168071" y="110462"/>
                </a:lnTo>
                <a:lnTo>
                  <a:pt x="163483" y="116347"/>
                </a:lnTo>
                <a:lnTo>
                  <a:pt x="159471" y="123127"/>
                </a:lnTo>
                <a:lnTo>
                  <a:pt x="155844" y="130506"/>
                </a:lnTo>
                <a:lnTo>
                  <a:pt x="152474" y="138282"/>
                </a:lnTo>
                <a:lnTo>
                  <a:pt x="148322" y="144418"/>
                </a:lnTo>
                <a:lnTo>
                  <a:pt x="143649" y="149462"/>
                </a:lnTo>
                <a:lnTo>
                  <a:pt x="138629" y="153777"/>
                </a:lnTo>
                <a:lnTo>
                  <a:pt x="134329" y="158558"/>
                </a:lnTo>
                <a:lnTo>
                  <a:pt x="130510" y="163651"/>
                </a:lnTo>
                <a:lnTo>
                  <a:pt x="127012" y="168951"/>
                </a:lnTo>
                <a:lnTo>
                  <a:pt x="122775" y="173437"/>
                </a:lnTo>
                <a:lnTo>
                  <a:pt x="118045" y="177380"/>
                </a:lnTo>
                <a:lnTo>
                  <a:pt x="112986" y="180962"/>
                </a:lnTo>
                <a:lnTo>
                  <a:pt x="108662" y="184302"/>
                </a:lnTo>
                <a:lnTo>
                  <a:pt x="104826" y="187481"/>
                </a:lnTo>
                <a:lnTo>
                  <a:pt x="96377" y="194876"/>
                </a:lnTo>
                <a:lnTo>
                  <a:pt x="94732" y="195483"/>
                </a:lnTo>
                <a:lnTo>
                  <a:pt x="90363" y="196157"/>
                </a:lnTo>
                <a:lnTo>
                  <a:pt x="85045" y="196665"/>
                </a:lnTo>
                <a:lnTo>
                  <a:pt x="78380" y="196692"/>
                </a:lnTo>
                <a:lnTo>
                  <a:pt x="78923" y="195741"/>
                </a:lnTo>
                <a:lnTo>
                  <a:pt x="84100" y="189911"/>
                </a:lnTo>
                <a:lnTo>
                  <a:pt x="85725" y="1881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7"/>
          <p:cNvSpPr/>
          <p:nvPr/>
        </p:nvSpPr>
        <p:spPr>
          <a:xfrm>
            <a:off x="7426642" y="2367337"/>
            <a:ext cx="1071564" cy="264269"/>
          </a:xfrm>
          <a:custGeom>
            <a:avLst/>
            <a:gdLst/>
            <a:ahLst/>
            <a:cxnLst/>
            <a:rect l="0" t="0" r="0" b="0"/>
            <a:pathLst>
              <a:path w="1071564" h="264269">
                <a:moveTo>
                  <a:pt x="0" y="24390"/>
                </a:moveTo>
                <a:lnTo>
                  <a:pt x="0" y="0"/>
                </a:lnTo>
                <a:lnTo>
                  <a:pt x="0" y="131413"/>
                </a:lnTo>
                <a:lnTo>
                  <a:pt x="953" y="138601"/>
                </a:lnTo>
                <a:lnTo>
                  <a:pt x="2540" y="146251"/>
                </a:lnTo>
                <a:lnTo>
                  <a:pt x="4551" y="154208"/>
                </a:lnTo>
                <a:lnTo>
                  <a:pt x="6844" y="162370"/>
                </a:lnTo>
                <a:lnTo>
                  <a:pt x="11931" y="179059"/>
                </a:lnTo>
                <a:lnTo>
                  <a:pt x="13670" y="186558"/>
                </a:lnTo>
                <a:lnTo>
                  <a:pt x="14828" y="193462"/>
                </a:lnTo>
                <a:lnTo>
                  <a:pt x="15600" y="199970"/>
                </a:lnTo>
                <a:lnTo>
                  <a:pt x="18020" y="206213"/>
                </a:lnTo>
                <a:lnTo>
                  <a:pt x="21539" y="212280"/>
                </a:lnTo>
                <a:lnTo>
                  <a:pt x="25789" y="218230"/>
                </a:lnTo>
                <a:lnTo>
                  <a:pt x="29575" y="224102"/>
                </a:lnTo>
                <a:lnTo>
                  <a:pt x="33052" y="229921"/>
                </a:lnTo>
                <a:lnTo>
                  <a:pt x="36322" y="235706"/>
                </a:lnTo>
                <a:lnTo>
                  <a:pt x="40408" y="240515"/>
                </a:lnTo>
                <a:lnTo>
                  <a:pt x="50026" y="248398"/>
                </a:lnTo>
                <a:lnTo>
                  <a:pt x="60652" y="255077"/>
                </a:lnTo>
                <a:lnTo>
                  <a:pt x="66152" y="258191"/>
                </a:lnTo>
                <a:lnTo>
                  <a:pt x="77344" y="261652"/>
                </a:lnTo>
                <a:lnTo>
                  <a:pt x="100050" y="263873"/>
                </a:lnTo>
                <a:lnTo>
                  <a:pt x="111459" y="261637"/>
                </a:lnTo>
                <a:lnTo>
                  <a:pt x="128592" y="255023"/>
                </a:lnTo>
                <a:lnTo>
                  <a:pt x="148274" y="247031"/>
                </a:lnTo>
                <a:lnTo>
                  <a:pt x="163055" y="240499"/>
                </a:lnTo>
                <a:lnTo>
                  <a:pt x="169664" y="236090"/>
                </a:lnTo>
                <a:lnTo>
                  <a:pt x="175974" y="231246"/>
                </a:lnTo>
                <a:lnTo>
                  <a:pt x="182086" y="226111"/>
                </a:lnTo>
                <a:lnTo>
                  <a:pt x="188066" y="220783"/>
                </a:lnTo>
                <a:lnTo>
                  <a:pt x="199790" y="209783"/>
                </a:lnTo>
                <a:lnTo>
                  <a:pt x="228569" y="181507"/>
                </a:lnTo>
                <a:lnTo>
                  <a:pt x="233342" y="174855"/>
                </a:lnTo>
                <a:lnTo>
                  <a:pt x="237477" y="167562"/>
                </a:lnTo>
                <a:lnTo>
                  <a:pt x="250956" y="139878"/>
                </a:lnTo>
                <a:lnTo>
                  <a:pt x="253029" y="134719"/>
                </a:lnTo>
                <a:lnTo>
                  <a:pt x="254411" y="130328"/>
                </a:lnTo>
                <a:lnTo>
                  <a:pt x="255333" y="126448"/>
                </a:lnTo>
                <a:lnTo>
                  <a:pt x="255947" y="121956"/>
                </a:lnTo>
                <a:lnTo>
                  <a:pt x="256356" y="117057"/>
                </a:lnTo>
                <a:lnTo>
                  <a:pt x="256812" y="107485"/>
                </a:lnTo>
                <a:lnTo>
                  <a:pt x="257013" y="100056"/>
                </a:lnTo>
                <a:lnTo>
                  <a:pt x="256114" y="96742"/>
                </a:lnTo>
                <a:lnTo>
                  <a:pt x="252576" y="90519"/>
                </a:lnTo>
                <a:lnTo>
                  <a:pt x="247829" y="84578"/>
                </a:lnTo>
                <a:lnTo>
                  <a:pt x="241570" y="77554"/>
                </a:lnTo>
                <a:lnTo>
                  <a:pt x="240104" y="76978"/>
                </a:lnTo>
                <a:lnTo>
                  <a:pt x="235936" y="76338"/>
                </a:lnTo>
                <a:lnTo>
                  <a:pt x="233490" y="77119"/>
                </a:lnTo>
                <a:lnTo>
                  <a:pt x="228234" y="80528"/>
                </a:lnTo>
                <a:lnTo>
                  <a:pt x="226451" y="82770"/>
                </a:lnTo>
                <a:lnTo>
                  <a:pt x="225262" y="85218"/>
                </a:lnTo>
                <a:lnTo>
                  <a:pt x="224470" y="87802"/>
                </a:lnTo>
                <a:lnTo>
                  <a:pt x="221050" y="93213"/>
                </a:lnTo>
                <a:lnTo>
                  <a:pt x="218804" y="95990"/>
                </a:lnTo>
                <a:lnTo>
                  <a:pt x="217307" y="99745"/>
                </a:lnTo>
                <a:lnTo>
                  <a:pt x="216309" y="104154"/>
                </a:lnTo>
                <a:lnTo>
                  <a:pt x="215644" y="108999"/>
                </a:lnTo>
                <a:lnTo>
                  <a:pt x="214247" y="114133"/>
                </a:lnTo>
                <a:lnTo>
                  <a:pt x="212364" y="119461"/>
                </a:lnTo>
                <a:lnTo>
                  <a:pt x="210156" y="124919"/>
                </a:lnTo>
                <a:lnTo>
                  <a:pt x="208684" y="130462"/>
                </a:lnTo>
                <a:lnTo>
                  <a:pt x="207702" y="136062"/>
                </a:lnTo>
                <a:lnTo>
                  <a:pt x="207049" y="141700"/>
                </a:lnTo>
                <a:lnTo>
                  <a:pt x="206613" y="148317"/>
                </a:lnTo>
                <a:lnTo>
                  <a:pt x="206322" y="155586"/>
                </a:lnTo>
                <a:lnTo>
                  <a:pt x="205913" y="176928"/>
                </a:lnTo>
                <a:lnTo>
                  <a:pt x="205854" y="183232"/>
                </a:lnTo>
                <a:lnTo>
                  <a:pt x="206769" y="189340"/>
                </a:lnTo>
                <a:lnTo>
                  <a:pt x="208331" y="195316"/>
                </a:lnTo>
                <a:lnTo>
                  <a:pt x="210325" y="201206"/>
                </a:lnTo>
                <a:lnTo>
                  <a:pt x="211655" y="207037"/>
                </a:lnTo>
                <a:lnTo>
                  <a:pt x="212540" y="212830"/>
                </a:lnTo>
                <a:lnTo>
                  <a:pt x="213131" y="218597"/>
                </a:lnTo>
                <a:lnTo>
                  <a:pt x="214477" y="224346"/>
                </a:lnTo>
                <a:lnTo>
                  <a:pt x="216327" y="230084"/>
                </a:lnTo>
                <a:lnTo>
                  <a:pt x="218513" y="235814"/>
                </a:lnTo>
                <a:lnTo>
                  <a:pt x="220923" y="240587"/>
                </a:lnTo>
                <a:lnTo>
                  <a:pt x="226141" y="248430"/>
                </a:lnTo>
                <a:lnTo>
                  <a:pt x="228865" y="250902"/>
                </a:lnTo>
                <a:lnTo>
                  <a:pt x="231634" y="252551"/>
                </a:lnTo>
                <a:lnTo>
                  <a:pt x="234433" y="253650"/>
                </a:lnTo>
                <a:lnTo>
                  <a:pt x="240083" y="257411"/>
                </a:lnTo>
                <a:lnTo>
                  <a:pt x="242923" y="259747"/>
                </a:lnTo>
                <a:lnTo>
                  <a:pt x="246720" y="261305"/>
                </a:lnTo>
                <a:lnTo>
                  <a:pt x="260215" y="263497"/>
                </a:lnTo>
                <a:lnTo>
                  <a:pt x="267416" y="264010"/>
                </a:lnTo>
                <a:lnTo>
                  <a:pt x="276332" y="261698"/>
                </a:lnTo>
                <a:lnTo>
                  <a:pt x="285691" y="257495"/>
                </a:lnTo>
                <a:lnTo>
                  <a:pt x="297269" y="249774"/>
                </a:lnTo>
                <a:lnTo>
                  <a:pt x="307062" y="244258"/>
                </a:lnTo>
                <a:lnTo>
                  <a:pt x="315224" y="236092"/>
                </a:lnTo>
                <a:lnTo>
                  <a:pt x="318735" y="231247"/>
                </a:lnTo>
                <a:lnTo>
                  <a:pt x="322980" y="226112"/>
                </a:lnTo>
                <a:lnTo>
                  <a:pt x="327715" y="220784"/>
                </a:lnTo>
                <a:lnTo>
                  <a:pt x="332777" y="215327"/>
                </a:lnTo>
                <a:lnTo>
                  <a:pt x="337104" y="209784"/>
                </a:lnTo>
                <a:lnTo>
                  <a:pt x="340941" y="204183"/>
                </a:lnTo>
                <a:lnTo>
                  <a:pt x="344451" y="198545"/>
                </a:lnTo>
                <a:lnTo>
                  <a:pt x="347744" y="192881"/>
                </a:lnTo>
                <a:lnTo>
                  <a:pt x="353943" y="181507"/>
                </a:lnTo>
                <a:lnTo>
                  <a:pt x="365684" y="158684"/>
                </a:lnTo>
                <a:lnTo>
                  <a:pt x="371441" y="147259"/>
                </a:lnTo>
                <a:lnTo>
                  <a:pt x="374310" y="142497"/>
                </a:lnTo>
                <a:lnTo>
                  <a:pt x="380038" y="134667"/>
                </a:lnTo>
                <a:lnTo>
                  <a:pt x="381946" y="130293"/>
                </a:lnTo>
                <a:lnTo>
                  <a:pt x="383218" y="125472"/>
                </a:lnTo>
                <a:lnTo>
                  <a:pt x="384067" y="120353"/>
                </a:lnTo>
                <a:lnTo>
                  <a:pt x="387549" y="112125"/>
                </a:lnTo>
                <a:lnTo>
                  <a:pt x="391318" y="105294"/>
                </a:lnTo>
                <a:lnTo>
                  <a:pt x="392994" y="99082"/>
                </a:lnTo>
                <a:lnTo>
                  <a:pt x="394393" y="97045"/>
                </a:lnTo>
                <a:lnTo>
                  <a:pt x="396279" y="95687"/>
                </a:lnTo>
                <a:lnTo>
                  <a:pt x="401598" y="93507"/>
                </a:lnTo>
                <a:lnTo>
                  <a:pt x="402035" y="94280"/>
                </a:lnTo>
                <a:lnTo>
                  <a:pt x="402649" y="99920"/>
                </a:lnTo>
                <a:lnTo>
                  <a:pt x="402831" y="107623"/>
                </a:lnTo>
                <a:lnTo>
                  <a:pt x="402897" y="121593"/>
                </a:lnTo>
                <a:lnTo>
                  <a:pt x="405443" y="129822"/>
                </a:lnTo>
                <a:lnTo>
                  <a:pt x="407455" y="134683"/>
                </a:lnTo>
                <a:lnTo>
                  <a:pt x="409750" y="139828"/>
                </a:lnTo>
                <a:lnTo>
                  <a:pt x="414839" y="150626"/>
                </a:lnTo>
                <a:lnTo>
                  <a:pt x="416576" y="157125"/>
                </a:lnTo>
                <a:lnTo>
                  <a:pt x="417735" y="164315"/>
                </a:lnTo>
                <a:lnTo>
                  <a:pt x="418508" y="171966"/>
                </a:lnTo>
                <a:lnTo>
                  <a:pt x="419023" y="178971"/>
                </a:lnTo>
                <a:lnTo>
                  <a:pt x="419366" y="185547"/>
                </a:lnTo>
                <a:lnTo>
                  <a:pt x="419595" y="191835"/>
                </a:lnTo>
                <a:lnTo>
                  <a:pt x="420699" y="197933"/>
                </a:lnTo>
                <a:lnTo>
                  <a:pt x="422389" y="203903"/>
                </a:lnTo>
                <a:lnTo>
                  <a:pt x="424468" y="209788"/>
                </a:lnTo>
                <a:lnTo>
                  <a:pt x="425853" y="215616"/>
                </a:lnTo>
                <a:lnTo>
                  <a:pt x="426777" y="221407"/>
                </a:lnTo>
                <a:lnTo>
                  <a:pt x="427394" y="227172"/>
                </a:lnTo>
                <a:lnTo>
                  <a:pt x="428756" y="231968"/>
                </a:lnTo>
                <a:lnTo>
                  <a:pt x="432811" y="239837"/>
                </a:lnTo>
                <a:lnTo>
                  <a:pt x="435248" y="246509"/>
                </a:lnTo>
                <a:lnTo>
                  <a:pt x="436331" y="252650"/>
                </a:lnTo>
                <a:lnTo>
                  <a:pt x="436940" y="260509"/>
                </a:lnTo>
                <a:lnTo>
                  <a:pt x="437164" y="263905"/>
                </a:lnTo>
                <a:lnTo>
                  <a:pt x="432637" y="264268"/>
                </a:lnTo>
                <a:lnTo>
                  <a:pt x="431300" y="263366"/>
                </a:lnTo>
                <a:lnTo>
                  <a:pt x="430408" y="261812"/>
                </a:lnTo>
                <a:lnTo>
                  <a:pt x="429814" y="259824"/>
                </a:lnTo>
                <a:lnTo>
                  <a:pt x="426614" y="255075"/>
                </a:lnTo>
                <a:lnTo>
                  <a:pt x="424426" y="252475"/>
                </a:lnTo>
                <a:lnTo>
                  <a:pt x="422968" y="249789"/>
                </a:lnTo>
                <a:lnTo>
                  <a:pt x="421348" y="244265"/>
                </a:lnTo>
                <a:lnTo>
                  <a:pt x="420916" y="239553"/>
                </a:lnTo>
                <a:lnTo>
                  <a:pt x="420629" y="233555"/>
                </a:lnTo>
                <a:lnTo>
                  <a:pt x="420437" y="226698"/>
                </a:lnTo>
                <a:lnTo>
                  <a:pt x="419356" y="220222"/>
                </a:lnTo>
                <a:lnTo>
                  <a:pt x="417683" y="214000"/>
                </a:lnTo>
                <a:lnTo>
                  <a:pt x="415615" y="207947"/>
                </a:lnTo>
                <a:lnTo>
                  <a:pt x="415190" y="202006"/>
                </a:lnTo>
                <a:lnTo>
                  <a:pt x="415859" y="196141"/>
                </a:lnTo>
                <a:lnTo>
                  <a:pt x="417256" y="190326"/>
                </a:lnTo>
                <a:lnTo>
                  <a:pt x="418188" y="183591"/>
                </a:lnTo>
                <a:lnTo>
                  <a:pt x="418810" y="176244"/>
                </a:lnTo>
                <a:lnTo>
                  <a:pt x="419224" y="168489"/>
                </a:lnTo>
                <a:lnTo>
                  <a:pt x="420453" y="161413"/>
                </a:lnTo>
                <a:lnTo>
                  <a:pt x="422224" y="154791"/>
                </a:lnTo>
                <a:lnTo>
                  <a:pt x="424358" y="148472"/>
                </a:lnTo>
                <a:lnTo>
                  <a:pt x="425781" y="142354"/>
                </a:lnTo>
                <a:lnTo>
                  <a:pt x="426729" y="136370"/>
                </a:lnTo>
                <a:lnTo>
                  <a:pt x="427361" y="130476"/>
                </a:lnTo>
                <a:lnTo>
                  <a:pt x="428735" y="125594"/>
                </a:lnTo>
                <a:lnTo>
                  <a:pt x="432801" y="117630"/>
                </a:lnTo>
                <a:lnTo>
                  <a:pt x="437784" y="110915"/>
                </a:lnTo>
                <a:lnTo>
                  <a:pt x="443172" y="104755"/>
                </a:lnTo>
                <a:lnTo>
                  <a:pt x="448744" y="98843"/>
                </a:lnTo>
                <a:lnTo>
                  <a:pt x="451562" y="96885"/>
                </a:lnTo>
                <a:lnTo>
                  <a:pt x="457234" y="94710"/>
                </a:lnTo>
                <a:lnTo>
                  <a:pt x="460080" y="95083"/>
                </a:lnTo>
                <a:lnTo>
                  <a:pt x="462931" y="96284"/>
                </a:lnTo>
                <a:lnTo>
                  <a:pt x="465782" y="98037"/>
                </a:lnTo>
                <a:lnTo>
                  <a:pt x="471492" y="99984"/>
                </a:lnTo>
                <a:lnTo>
                  <a:pt x="474349" y="100504"/>
                </a:lnTo>
                <a:lnTo>
                  <a:pt x="477205" y="102755"/>
                </a:lnTo>
                <a:lnTo>
                  <a:pt x="482919" y="110336"/>
                </a:lnTo>
                <a:lnTo>
                  <a:pt x="488633" y="117516"/>
                </a:lnTo>
                <a:lnTo>
                  <a:pt x="494348" y="124834"/>
                </a:lnTo>
                <a:lnTo>
                  <a:pt x="497205" y="129453"/>
                </a:lnTo>
                <a:lnTo>
                  <a:pt x="500063" y="134437"/>
                </a:lnTo>
                <a:lnTo>
                  <a:pt x="503873" y="139665"/>
                </a:lnTo>
                <a:lnTo>
                  <a:pt x="508317" y="145055"/>
                </a:lnTo>
                <a:lnTo>
                  <a:pt x="513186" y="150553"/>
                </a:lnTo>
                <a:lnTo>
                  <a:pt x="516432" y="156124"/>
                </a:lnTo>
                <a:lnTo>
                  <a:pt x="518596" y="161743"/>
                </a:lnTo>
                <a:lnTo>
                  <a:pt x="520038" y="167393"/>
                </a:lnTo>
                <a:lnTo>
                  <a:pt x="521951" y="174018"/>
                </a:lnTo>
                <a:lnTo>
                  <a:pt x="526619" y="188999"/>
                </a:lnTo>
                <a:lnTo>
                  <a:pt x="528244" y="195089"/>
                </a:lnTo>
                <a:lnTo>
                  <a:pt x="529328" y="200102"/>
                </a:lnTo>
                <a:lnTo>
                  <a:pt x="530050" y="204396"/>
                </a:lnTo>
                <a:lnTo>
                  <a:pt x="530532" y="209164"/>
                </a:lnTo>
                <a:lnTo>
                  <a:pt x="530852" y="214248"/>
                </a:lnTo>
                <a:lnTo>
                  <a:pt x="531209" y="224024"/>
                </a:lnTo>
                <a:lnTo>
                  <a:pt x="531411" y="234883"/>
                </a:lnTo>
                <a:lnTo>
                  <a:pt x="531492" y="246736"/>
                </a:lnTo>
                <a:lnTo>
                  <a:pt x="526943" y="247116"/>
                </a:lnTo>
                <a:lnTo>
                  <a:pt x="525604" y="246216"/>
                </a:lnTo>
                <a:lnTo>
                  <a:pt x="524710" y="244664"/>
                </a:lnTo>
                <a:lnTo>
                  <a:pt x="523716" y="240400"/>
                </a:lnTo>
                <a:lnTo>
                  <a:pt x="523275" y="235329"/>
                </a:lnTo>
                <a:lnTo>
                  <a:pt x="522206" y="232644"/>
                </a:lnTo>
                <a:lnTo>
                  <a:pt x="518476" y="227120"/>
                </a:lnTo>
                <a:lnTo>
                  <a:pt x="516184" y="218950"/>
                </a:lnTo>
                <a:lnTo>
                  <a:pt x="515573" y="214104"/>
                </a:lnTo>
                <a:lnTo>
                  <a:pt x="515165" y="208968"/>
                </a:lnTo>
                <a:lnTo>
                  <a:pt x="514894" y="203640"/>
                </a:lnTo>
                <a:lnTo>
                  <a:pt x="514591" y="192639"/>
                </a:lnTo>
                <a:lnTo>
                  <a:pt x="514458" y="181400"/>
                </a:lnTo>
                <a:lnTo>
                  <a:pt x="515374" y="174783"/>
                </a:lnTo>
                <a:lnTo>
                  <a:pt x="516938" y="167515"/>
                </a:lnTo>
                <a:lnTo>
                  <a:pt x="518932" y="159812"/>
                </a:lnTo>
                <a:lnTo>
                  <a:pt x="522168" y="152771"/>
                </a:lnTo>
                <a:lnTo>
                  <a:pt x="526229" y="146172"/>
                </a:lnTo>
                <a:lnTo>
                  <a:pt x="530842" y="139868"/>
                </a:lnTo>
                <a:lnTo>
                  <a:pt x="534870" y="133761"/>
                </a:lnTo>
                <a:lnTo>
                  <a:pt x="538507" y="127784"/>
                </a:lnTo>
                <a:lnTo>
                  <a:pt x="541885" y="121894"/>
                </a:lnTo>
                <a:lnTo>
                  <a:pt x="546041" y="117015"/>
                </a:lnTo>
                <a:lnTo>
                  <a:pt x="555740" y="109055"/>
                </a:lnTo>
                <a:lnTo>
                  <a:pt x="563860" y="102341"/>
                </a:lnTo>
                <a:lnTo>
                  <a:pt x="571597" y="96182"/>
                </a:lnTo>
                <a:lnTo>
                  <a:pt x="585710" y="88313"/>
                </a:lnTo>
                <a:lnTo>
                  <a:pt x="593056" y="86138"/>
                </a:lnTo>
                <a:lnTo>
                  <a:pt x="602546" y="84913"/>
                </a:lnTo>
                <a:lnTo>
                  <a:pt x="605532" y="85694"/>
                </a:lnTo>
                <a:lnTo>
                  <a:pt x="615494" y="91824"/>
                </a:lnTo>
                <a:lnTo>
                  <a:pt x="618993" y="97541"/>
                </a:lnTo>
                <a:lnTo>
                  <a:pt x="623723" y="105479"/>
                </a:lnTo>
                <a:lnTo>
                  <a:pt x="629001" y="112182"/>
                </a:lnTo>
                <a:lnTo>
                  <a:pt x="630788" y="116256"/>
                </a:lnTo>
                <a:lnTo>
                  <a:pt x="631981" y="120876"/>
                </a:lnTo>
                <a:lnTo>
                  <a:pt x="632776" y="125862"/>
                </a:lnTo>
                <a:lnTo>
                  <a:pt x="634258" y="131090"/>
                </a:lnTo>
                <a:lnTo>
                  <a:pt x="636199" y="136481"/>
                </a:lnTo>
                <a:lnTo>
                  <a:pt x="638445" y="141980"/>
                </a:lnTo>
                <a:lnTo>
                  <a:pt x="639943" y="147551"/>
                </a:lnTo>
                <a:lnTo>
                  <a:pt x="640941" y="153170"/>
                </a:lnTo>
                <a:lnTo>
                  <a:pt x="641606" y="158821"/>
                </a:lnTo>
                <a:lnTo>
                  <a:pt x="643002" y="164493"/>
                </a:lnTo>
                <a:lnTo>
                  <a:pt x="644886" y="170180"/>
                </a:lnTo>
                <a:lnTo>
                  <a:pt x="647094" y="175876"/>
                </a:lnTo>
                <a:lnTo>
                  <a:pt x="649519" y="181578"/>
                </a:lnTo>
                <a:lnTo>
                  <a:pt x="654753" y="192994"/>
                </a:lnTo>
                <a:lnTo>
                  <a:pt x="656530" y="197753"/>
                </a:lnTo>
                <a:lnTo>
                  <a:pt x="658504" y="205580"/>
                </a:lnTo>
                <a:lnTo>
                  <a:pt x="659380" y="212234"/>
                </a:lnTo>
                <a:lnTo>
                  <a:pt x="659615" y="215342"/>
                </a:lnTo>
                <a:lnTo>
                  <a:pt x="660723" y="218366"/>
                </a:lnTo>
                <a:lnTo>
                  <a:pt x="664495" y="224267"/>
                </a:lnTo>
                <a:lnTo>
                  <a:pt x="669346" y="230064"/>
                </a:lnTo>
                <a:lnTo>
                  <a:pt x="671973" y="232944"/>
                </a:lnTo>
                <a:lnTo>
                  <a:pt x="674677" y="234863"/>
                </a:lnTo>
                <a:lnTo>
                  <a:pt x="683033" y="238518"/>
                </a:lnTo>
                <a:lnTo>
                  <a:pt x="691542" y="244257"/>
                </a:lnTo>
                <a:lnTo>
                  <a:pt x="697242" y="245934"/>
                </a:lnTo>
                <a:lnTo>
                  <a:pt x="700096" y="245428"/>
                </a:lnTo>
                <a:lnTo>
                  <a:pt x="708662" y="241119"/>
                </a:lnTo>
                <a:lnTo>
                  <a:pt x="714376" y="239776"/>
                </a:lnTo>
                <a:lnTo>
                  <a:pt x="717233" y="237514"/>
                </a:lnTo>
                <a:lnTo>
                  <a:pt x="722948" y="229919"/>
                </a:lnTo>
                <a:lnTo>
                  <a:pt x="731203" y="222734"/>
                </a:lnTo>
                <a:lnTo>
                  <a:pt x="736072" y="219484"/>
                </a:lnTo>
                <a:lnTo>
                  <a:pt x="740268" y="215413"/>
                </a:lnTo>
                <a:lnTo>
                  <a:pt x="744020" y="210794"/>
                </a:lnTo>
                <a:lnTo>
                  <a:pt x="747473" y="205809"/>
                </a:lnTo>
                <a:lnTo>
                  <a:pt x="756391" y="197731"/>
                </a:lnTo>
                <a:lnTo>
                  <a:pt x="761436" y="194243"/>
                </a:lnTo>
                <a:lnTo>
                  <a:pt x="765752" y="189060"/>
                </a:lnTo>
                <a:lnTo>
                  <a:pt x="769580" y="182748"/>
                </a:lnTo>
                <a:lnTo>
                  <a:pt x="782571" y="156636"/>
                </a:lnTo>
                <a:lnTo>
                  <a:pt x="784604" y="150654"/>
                </a:lnTo>
                <a:lnTo>
                  <a:pt x="785960" y="144761"/>
                </a:lnTo>
                <a:lnTo>
                  <a:pt x="786863" y="138927"/>
                </a:lnTo>
                <a:lnTo>
                  <a:pt x="788418" y="134086"/>
                </a:lnTo>
                <a:lnTo>
                  <a:pt x="792685" y="126166"/>
                </a:lnTo>
                <a:lnTo>
                  <a:pt x="794205" y="121768"/>
                </a:lnTo>
                <a:lnTo>
                  <a:pt x="795218" y="116931"/>
                </a:lnTo>
                <a:lnTo>
                  <a:pt x="795893" y="111802"/>
                </a:lnTo>
                <a:lnTo>
                  <a:pt x="796643" y="103562"/>
                </a:lnTo>
                <a:lnTo>
                  <a:pt x="796843" y="100031"/>
                </a:lnTo>
                <a:lnTo>
                  <a:pt x="796023" y="95773"/>
                </a:lnTo>
                <a:lnTo>
                  <a:pt x="794525" y="91029"/>
                </a:lnTo>
                <a:lnTo>
                  <a:pt x="789827" y="78828"/>
                </a:lnTo>
                <a:lnTo>
                  <a:pt x="784463" y="72164"/>
                </a:lnTo>
                <a:lnTo>
                  <a:pt x="782054" y="70527"/>
                </a:lnTo>
                <a:lnTo>
                  <a:pt x="776840" y="68708"/>
                </a:lnTo>
                <a:lnTo>
                  <a:pt x="763998" y="67684"/>
                </a:lnTo>
                <a:lnTo>
                  <a:pt x="759839" y="68493"/>
                </a:lnTo>
                <a:lnTo>
                  <a:pt x="752679" y="71931"/>
                </a:lnTo>
                <a:lnTo>
                  <a:pt x="743293" y="79222"/>
                </a:lnTo>
                <a:lnTo>
                  <a:pt x="734848" y="87177"/>
                </a:lnTo>
                <a:lnTo>
                  <a:pt x="718454" y="103256"/>
                </a:lnTo>
                <a:lnTo>
                  <a:pt x="716142" y="107447"/>
                </a:lnTo>
                <a:lnTo>
                  <a:pt x="714600" y="112146"/>
                </a:lnTo>
                <a:lnTo>
                  <a:pt x="713573" y="117184"/>
                </a:lnTo>
                <a:lnTo>
                  <a:pt x="711935" y="123400"/>
                </a:lnTo>
                <a:lnTo>
                  <a:pt x="709891" y="130402"/>
                </a:lnTo>
                <a:lnTo>
                  <a:pt x="707576" y="137927"/>
                </a:lnTo>
                <a:lnTo>
                  <a:pt x="706032" y="144849"/>
                </a:lnTo>
                <a:lnTo>
                  <a:pt x="705003" y="151369"/>
                </a:lnTo>
                <a:lnTo>
                  <a:pt x="704317" y="157620"/>
                </a:lnTo>
                <a:lnTo>
                  <a:pt x="703860" y="163692"/>
                </a:lnTo>
                <a:lnTo>
                  <a:pt x="703555" y="169646"/>
                </a:lnTo>
                <a:lnTo>
                  <a:pt x="703352" y="175520"/>
                </a:lnTo>
                <a:lnTo>
                  <a:pt x="704168" y="181341"/>
                </a:lnTo>
                <a:lnTo>
                  <a:pt x="705666" y="187126"/>
                </a:lnTo>
                <a:lnTo>
                  <a:pt x="707616" y="192889"/>
                </a:lnTo>
                <a:lnTo>
                  <a:pt x="709869" y="198635"/>
                </a:lnTo>
                <a:lnTo>
                  <a:pt x="712323" y="204371"/>
                </a:lnTo>
                <a:lnTo>
                  <a:pt x="717591" y="215824"/>
                </a:lnTo>
                <a:lnTo>
                  <a:pt x="723107" y="227264"/>
                </a:lnTo>
                <a:lnTo>
                  <a:pt x="725911" y="232030"/>
                </a:lnTo>
                <a:lnTo>
                  <a:pt x="731567" y="239864"/>
                </a:lnTo>
                <a:lnTo>
                  <a:pt x="735362" y="242334"/>
                </a:lnTo>
                <a:lnTo>
                  <a:pt x="755139" y="248839"/>
                </a:lnTo>
                <a:lnTo>
                  <a:pt x="765195" y="252733"/>
                </a:lnTo>
                <a:lnTo>
                  <a:pt x="777163" y="254925"/>
                </a:lnTo>
                <a:lnTo>
                  <a:pt x="803324" y="255726"/>
                </a:lnTo>
                <a:lnTo>
                  <a:pt x="807964" y="254814"/>
                </a:lnTo>
                <a:lnTo>
                  <a:pt x="819998" y="248980"/>
                </a:lnTo>
                <a:lnTo>
                  <a:pt x="846183" y="235693"/>
                </a:lnTo>
                <a:lnTo>
                  <a:pt x="854871" y="230062"/>
                </a:lnTo>
                <a:lnTo>
                  <a:pt x="858522" y="227228"/>
                </a:lnTo>
                <a:lnTo>
                  <a:pt x="865118" y="218998"/>
                </a:lnTo>
                <a:lnTo>
                  <a:pt x="868211" y="214136"/>
                </a:lnTo>
                <a:lnTo>
                  <a:pt x="871646" y="206194"/>
                </a:lnTo>
                <a:lnTo>
                  <a:pt x="874126" y="198537"/>
                </a:lnTo>
                <a:lnTo>
                  <a:pt x="876120" y="193828"/>
                </a:lnTo>
                <a:lnTo>
                  <a:pt x="878403" y="188784"/>
                </a:lnTo>
                <a:lnTo>
                  <a:pt x="879924" y="183516"/>
                </a:lnTo>
                <a:lnTo>
                  <a:pt x="880939" y="178099"/>
                </a:lnTo>
                <a:lnTo>
                  <a:pt x="881615" y="172582"/>
                </a:lnTo>
                <a:lnTo>
                  <a:pt x="882066" y="167000"/>
                </a:lnTo>
                <a:lnTo>
                  <a:pt x="882367" y="161373"/>
                </a:lnTo>
                <a:lnTo>
                  <a:pt x="882701" y="150041"/>
                </a:lnTo>
                <a:lnTo>
                  <a:pt x="882952" y="112651"/>
                </a:lnTo>
                <a:lnTo>
                  <a:pt x="882964" y="99186"/>
                </a:lnTo>
                <a:lnTo>
                  <a:pt x="882013" y="96161"/>
                </a:lnTo>
                <a:lnTo>
                  <a:pt x="877076" y="88307"/>
                </a:lnTo>
                <a:lnTo>
                  <a:pt x="874500" y="84550"/>
                </a:lnTo>
                <a:lnTo>
                  <a:pt x="874416" y="92224"/>
                </a:lnTo>
                <a:lnTo>
                  <a:pt x="874396" y="141958"/>
                </a:lnTo>
                <a:lnTo>
                  <a:pt x="875348" y="147536"/>
                </a:lnTo>
                <a:lnTo>
                  <a:pt x="876936" y="153160"/>
                </a:lnTo>
                <a:lnTo>
                  <a:pt x="878946" y="158814"/>
                </a:lnTo>
                <a:lnTo>
                  <a:pt x="880287" y="165441"/>
                </a:lnTo>
                <a:lnTo>
                  <a:pt x="881180" y="172717"/>
                </a:lnTo>
                <a:lnTo>
                  <a:pt x="881777" y="180424"/>
                </a:lnTo>
                <a:lnTo>
                  <a:pt x="883125" y="186515"/>
                </a:lnTo>
                <a:lnTo>
                  <a:pt x="884978" y="191529"/>
                </a:lnTo>
                <a:lnTo>
                  <a:pt x="887166" y="195823"/>
                </a:lnTo>
                <a:lnTo>
                  <a:pt x="888624" y="200591"/>
                </a:lnTo>
                <a:lnTo>
                  <a:pt x="889596" y="205675"/>
                </a:lnTo>
                <a:lnTo>
                  <a:pt x="890244" y="210969"/>
                </a:lnTo>
                <a:lnTo>
                  <a:pt x="890675" y="216404"/>
                </a:lnTo>
                <a:lnTo>
                  <a:pt x="890965" y="221932"/>
                </a:lnTo>
                <a:lnTo>
                  <a:pt x="891369" y="236274"/>
                </a:lnTo>
                <a:lnTo>
                  <a:pt x="891539" y="255606"/>
                </a:lnTo>
                <a:lnTo>
                  <a:pt x="891540" y="255800"/>
                </a:lnTo>
                <a:lnTo>
                  <a:pt x="891540" y="182592"/>
                </a:lnTo>
                <a:lnTo>
                  <a:pt x="892492" y="175578"/>
                </a:lnTo>
                <a:lnTo>
                  <a:pt x="894080" y="168044"/>
                </a:lnTo>
                <a:lnTo>
                  <a:pt x="896091" y="160165"/>
                </a:lnTo>
                <a:lnTo>
                  <a:pt x="898383" y="153006"/>
                </a:lnTo>
                <a:lnTo>
                  <a:pt x="900865" y="146329"/>
                </a:lnTo>
                <a:lnTo>
                  <a:pt x="903472" y="139973"/>
                </a:lnTo>
                <a:lnTo>
                  <a:pt x="906162" y="133830"/>
                </a:lnTo>
                <a:lnTo>
                  <a:pt x="911691" y="121925"/>
                </a:lnTo>
                <a:lnTo>
                  <a:pt x="914499" y="117036"/>
                </a:lnTo>
                <a:lnTo>
                  <a:pt x="920160" y="109064"/>
                </a:lnTo>
                <a:lnTo>
                  <a:pt x="923955" y="104652"/>
                </a:lnTo>
                <a:lnTo>
                  <a:pt x="928389" y="99805"/>
                </a:lnTo>
                <a:lnTo>
                  <a:pt x="933251" y="94669"/>
                </a:lnTo>
                <a:lnTo>
                  <a:pt x="941194" y="88963"/>
                </a:lnTo>
                <a:lnTo>
                  <a:pt x="947898" y="85474"/>
                </a:lnTo>
                <a:lnTo>
                  <a:pt x="957028" y="79107"/>
                </a:lnTo>
                <a:lnTo>
                  <a:pt x="962873" y="77284"/>
                </a:lnTo>
                <a:lnTo>
                  <a:pt x="965765" y="77750"/>
                </a:lnTo>
                <a:lnTo>
                  <a:pt x="977252" y="82802"/>
                </a:lnTo>
                <a:lnTo>
                  <a:pt x="980113" y="83334"/>
                </a:lnTo>
                <a:lnTo>
                  <a:pt x="982974" y="85594"/>
                </a:lnTo>
                <a:lnTo>
                  <a:pt x="988692" y="93184"/>
                </a:lnTo>
                <a:lnTo>
                  <a:pt x="994409" y="100368"/>
                </a:lnTo>
                <a:lnTo>
                  <a:pt x="997267" y="103617"/>
                </a:lnTo>
                <a:lnTo>
                  <a:pt x="999173" y="107688"/>
                </a:lnTo>
                <a:lnTo>
                  <a:pt x="1000443" y="112307"/>
                </a:lnTo>
                <a:lnTo>
                  <a:pt x="1001290" y="117291"/>
                </a:lnTo>
                <a:lnTo>
                  <a:pt x="1002806" y="122519"/>
                </a:lnTo>
                <a:lnTo>
                  <a:pt x="1004770" y="127910"/>
                </a:lnTo>
                <a:lnTo>
                  <a:pt x="1007033" y="133408"/>
                </a:lnTo>
                <a:lnTo>
                  <a:pt x="1008540" y="138979"/>
                </a:lnTo>
                <a:lnTo>
                  <a:pt x="1009545" y="144598"/>
                </a:lnTo>
                <a:lnTo>
                  <a:pt x="1010215" y="150248"/>
                </a:lnTo>
                <a:lnTo>
                  <a:pt x="1011615" y="156873"/>
                </a:lnTo>
                <a:lnTo>
                  <a:pt x="1013500" y="164147"/>
                </a:lnTo>
                <a:lnTo>
                  <a:pt x="1015708" y="171854"/>
                </a:lnTo>
                <a:lnTo>
                  <a:pt x="1018134" y="178897"/>
                </a:lnTo>
                <a:lnTo>
                  <a:pt x="1020704" y="185497"/>
                </a:lnTo>
                <a:lnTo>
                  <a:pt x="1023370" y="191802"/>
                </a:lnTo>
                <a:lnTo>
                  <a:pt x="1025146" y="196958"/>
                </a:lnTo>
                <a:lnTo>
                  <a:pt x="1026331" y="201348"/>
                </a:lnTo>
                <a:lnTo>
                  <a:pt x="1027121" y="205227"/>
                </a:lnTo>
                <a:lnTo>
                  <a:pt x="1030539" y="212077"/>
                </a:lnTo>
                <a:lnTo>
                  <a:pt x="1032783" y="215237"/>
                </a:lnTo>
                <a:lnTo>
                  <a:pt x="1034280" y="219249"/>
                </a:lnTo>
                <a:lnTo>
                  <a:pt x="1035277" y="223829"/>
                </a:lnTo>
                <a:lnTo>
                  <a:pt x="1035943" y="228787"/>
                </a:lnTo>
                <a:lnTo>
                  <a:pt x="1039221" y="236835"/>
                </a:lnTo>
                <a:lnTo>
                  <a:pt x="1044537" y="245213"/>
                </a:lnTo>
                <a:lnTo>
                  <a:pt x="1051478" y="252759"/>
                </a:lnTo>
                <a:lnTo>
                  <a:pt x="1054303" y="255727"/>
                </a:lnTo>
                <a:lnTo>
                  <a:pt x="1061239" y="248980"/>
                </a:lnTo>
                <a:lnTo>
                  <a:pt x="1071563" y="2387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8"/>
          <p:cNvSpPr/>
          <p:nvPr/>
        </p:nvSpPr>
        <p:spPr>
          <a:xfrm>
            <a:off x="8515350" y="2306355"/>
            <a:ext cx="60008" cy="325403"/>
          </a:xfrm>
          <a:custGeom>
            <a:avLst/>
            <a:gdLst/>
            <a:ahLst/>
            <a:cxnLst/>
            <a:rect l="0" t="0" r="0" b="0"/>
            <a:pathLst>
              <a:path w="60008" h="325403">
                <a:moveTo>
                  <a:pt x="0" y="8220"/>
                </a:moveTo>
                <a:lnTo>
                  <a:pt x="0" y="0"/>
                </a:lnTo>
                <a:lnTo>
                  <a:pt x="0" y="98484"/>
                </a:lnTo>
                <a:lnTo>
                  <a:pt x="952" y="105543"/>
                </a:lnTo>
                <a:lnTo>
                  <a:pt x="2540" y="113107"/>
                </a:lnTo>
                <a:lnTo>
                  <a:pt x="4550" y="121007"/>
                </a:lnTo>
                <a:lnTo>
                  <a:pt x="5891" y="129131"/>
                </a:lnTo>
                <a:lnTo>
                  <a:pt x="6784" y="137405"/>
                </a:lnTo>
                <a:lnTo>
                  <a:pt x="7381" y="145778"/>
                </a:lnTo>
                <a:lnTo>
                  <a:pt x="7778" y="153265"/>
                </a:lnTo>
                <a:lnTo>
                  <a:pt x="8219" y="166664"/>
                </a:lnTo>
                <a:lnTo>
                  <a:pt x="9289" y="173857"/>
                </a:lnTo>
                <a:lnTo>
                  <a:pt x="10956" y="181510"/>
                </a:lnTo>
                <a:lnTo>
                  <a:pt x="13018" y="189469"/>
                </a:lnTo>
                <a:lnTo>
                  <a:pt x="15347" y="196680"/>
                </a:lnTo>
                <a:lnTo>
                  <a:pt x="17851" y="203392"/>
                </a:lnTo>
                <a:lnTo>
                  <a:pt x="20473" y="209772"/>
                </a:lnTo>
                <a:lnTo>
                  <a:pt x="22221" y="215930"/>
                </a:lnTo>
                <a:lnTo>
                  <a:pt x="23386" y="221941"/>
                </a:lnTo>
                <a:lnTo>
                  <a:pt x="24163" y="227853"/>
                </a:lnTo>
                <a:lnTo>
                  <a:pt x="25634" y="233699"/>
                </a:lnTo>
                <a:lnTo>
                  <a:pt x="27566" y="239502"/>
                </a:lnTo>
                <a:lnTo>
                  <a:pt x="29808" y="245275"/>
                </a:lnTo>
                <a:lnTo>
                  <a:pt x="32254" y="251029"/>
                </a:lnTo>
                <a:lnTo>
                  <a:pt x="37513" y="262502"/>
                </a:lnTo>
                <a:lnTo>
                  <a:pt x="39296" y="267277"/>
                </a:lnTo>
                <a:lnTo>
                  <a:pt x="40485" y="271412"/>
                </a:lnTo>
                <a:lnTo>
                  <a:pt x="41277" y="275121"/>
                </a:lnTo>
                <a:lnTo>
                  <a:pt x="42758" y="279499"/>
                </a:lnTo>
                <a:lnTo>
                  <a:pt x="44698" y="284322"/>
                </a:lnTo>
                <a:lnTo>
                  <a:pt x="46943" y="289443"/>
                </a:lnTo>
                <a:lnTo>
                  <a:pt x="49393" y="293809"/>
                </a:lnTo>
                <a:lnTo>
                  <a:pt x="51978" y="297673"/>
                </a:lnTo>
                <a:lnTo>
                  <a:pt x="54654" y="301201"/>
                </a:lnTo>
                <a:lnTo>
                  <a:pt x="56439" y="304505"/>
                </a:lnTo>
                <a:lnTo>
                  <a:pt x="57629" y="307661"/>
                </a:lnTo>
                <a:lnTo>
                  <a:pt x="59303" y="316653"/>
                </a:lnTo>
                <a:lnTo>
                  <a:pt x="60007" y="3254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9"/>
          <p:cNvSpPr/>
          <p:nvPr/>
        </p:nvSpPr>
        <p:spPr>
          <a:xfrm>
            <a:off x="8438206" y="2434592"/>
            <a:ext cx="282885" cy="17144"/>
          </a:xfrm>
          <a:custGeom>
            <a:avLst/>
            <a:gdLst/>
            <a:ahLst/>
            <a:cxnLst/>
            <a:rect l="0" t="0" r="0" b="0"/>
            <a:pathLst>
              <a:path w="282885" h="17144">
                <a:moveTo>
                  <a:pt x="8563" y="17143"/>
                </a:moveTo>
                <a:lnTo>
                  <a:pt x="0" y="17143"/>
                </a:lnTo>
                <a:lnTo>
                  <a:pt x="54472" y="17143"/>
                </a:lnTo>
                <a:lnTo>
                  <a:pt x="61078" y="16190"/>
                </a:lnTo>
                <a:lnTo>
                  <a:pt x="67385" y="14603"/>
                </a:lnTo>
                <a:lnTo>
                  <a:pt x="73496" y="12592"/>
                </a:lnTo>
                <a:lnTo>
                  <a:pt x="80426" y="11251"/>
                </a:lnTo>
                <a:lnTo>
                  <a:pt x="87905" y="10357"/>
                </a:lnTo>
                <a:lnTo>
                  <a:pt x="95747" y="9762"/>
                </a:lnTo>
                <a:lnTo>
                  <a:pt x="104787" y="9365"/>
                </a:lnTo>
                <a:lnTo>
                  <a:pt x="124989" y="8923"/>
                </a:lnTo>
                <a:lnTo>
                  <a:pt x="134758" y="7853"/>
                </a:lnTo>
                <a:lnTo>
                  <a:pt x="144129" y="6187"/>
                </a:lnTo>
                <a:lnTo>
                  <a:pt x="153233" y="4124"/>
                </a:lnTo>
                <a:lnTo>
                  <a:pt x="162160" y="2748"/>
                </a:lnTo>
                <a:lnTo>
                  <a:pt x="170968" y="1831"/>
                </a:lnTo>
                <a:lnTo>
                  <a:pt x="179698" y="1220"/>
                </a:lnTo>
                <a:lnTo>
                  <a:pt x="187424" y="813"/>
                </a:lnTo>
                <a:lnTo>
                  <a:pt x="201087" y="360"/>
                </a:lnTo>
                <a:lnTo>
                  <a:pt x="225380" y="69"/>
                </a:lnTo>
                <a:lnTo>
                  <a:pt x="266889" y="0"/>
                </a:lnTo>
                <a:lnTo>
                  <a:pt x="269364" y="952"/>
                </a:lnTo>
                <a:lnTo>
                  <a:pt x="271012" y="2539"/>
                </a:lnTo>
                <a:lnTo>
                  <a:pt x="272112" y="4549"/>
                </a:lnTo>
                <a:lnTo>
                  <a:pt x="273797" y="5890"/>
                </a:lnTo>
                <a:lnTo>
                  <a:pt x="275873" y="6783"/>
                </a:lnTo>
                <a:lnTo>
                  <a:pt x="282884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0"/>
          <p:cNvSpPr/>
          <p:nvPr/>
        </p:nvSpPr>
        <p:spPr>
          <a:xfrm>
            <a:off x="8704298" y="2580322"/>
            <a:ext cx="25365" cy="34287"/>
          </a:xfrm>
          <a:custGeom>
            <a:avLst/>
            <a:gdLst/>
            <a:ahLst/>
            <a:cxnLst/>
            <a:rect l="0" t="0" r="0" b="0"/>
            <a:pathLst>
              <a:path w="25365" h="34287">
                <a:moveTo>
                  <a:pt x="16792" y="8573"/>
                </a:moveTo>
                <a:lnTo>
                  <a:pt x="8573" y="8573"/>
                </a:lnTo>
                <a:lnTo>
                  <a:pt x="8454" y="9525"/>
                </a:lnTo>
                <a:lnTo>
                  <a:pt x="8376" y="11113"/>
                </a:lnTo>
                <a:lnTo>
                  <a:pt x="8289" y="15417"/>
                </a:lnTo>
                <a:lnTo>
                  <a:pt x="8250" y="20504"/>
                </a:lnTo>
                <a:lnTo>
                  <a:pt x="7288" y="23195"/>
                </a:lnTo>
                <a:lnTo>
                  <a:pt x="5693" y="25941"/>
                </a:lnTo>
                <a:lnTo>
                  <a:pt x="0" y="33801"/>
                </a:lnTo>
                <a:lnTo>
                  <a:pt x="835" y="33964"/>
                </a:lnTo>
                <a:lnTo>
                  <a:pt x="2344" y="34073"/>
                </a:lnTo>
                <a:lnTo>
                  <a:pt x="8118" y="34286"/>
                </a:lnTo>
                <a:lnTo>
                  <a:pt x="10714" y="31748"/>
                </a:lnTo>
                <a:lnTo>
                  <a:pt x="15591" y="26909"/>
                </a:lnTo>
                <a:lnTo>
                  <a:pt x="15991" y="25559"/>
                </a:lnTo>
                <a:lnTo>
                  <a:pt x="16258" y="23707"/>
                </a:lnTo>
                <a:lnTo>
                  <a:pt x="16436" y="21520"/>
                </a:lnTo>
                <a:lnTo>
                  <a:pt x="16554" y="19109"/>
                </a:lnTo>
                <a:lnTo>
                  <a:pt x="16760" y="10148"/>
                </a:lnTo>
                <a:lnTo>
                  <a:pt x="16782" y="4489"/>
                </a:lnTo>
                <a:lnTo>
                  <a:pt x="17737" y="2992"/>
                </a:lnTo>
                <a:lnTo>
                  <a:pt x="19327" y="1995"/>
                </a:lnTo>
                <a:lnTo>
                  <a:pt x="253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1"/>
          <p:cNvSpPr/>
          <p:nvPr/>
        </p:nvSpPr>
        <p:spPr>
          <a:xfrm>
            <a:off x="4460557" y="3840479"/>
            <a:ext cx="385754" cy="454344"/>
          </a:xfrm>
          <a:custGeom>
            <a:avLst/>
            <a:gdLst/>
            <a:ahLst/>
            <a:cxnLst/>
            <a:rect l="0" t="0" r="0" b="0"/>
            <a:pathLst>
              <a:path w="385754" h="454344">
                <a:moveTo>
                  <a:pt x="0" y="454343"/>
                </a:moveTo>
                <a:lnTo>
                  <a:pt x="37256" y="454343"/>
                </a:lnTo>
                <a:lnTo>
                  <a:pt x="45451" y="451803"/>
                </a:lnTo>
                <a:lnTo>
                  <a:pt x="54490" y="447499"/>
                </a:lnTo>
                <a:lnTo>
                  <a:pt x="65887" y="439721"/>
                </a:lnTo>
                <a:lnTo>
                  <a:pt x="75638" y="434192"/>
                </a:lnTo>
                <a:lnTo>
                  <a:pt x="86322" y="428560"/>
                </a:lnTo>
                <a:lnTo>
                  <a:pt x="91838" y="425724"/>
                </a:lnTo>
                <a:lnTo>
                  <a:pt x="103047" y="414953"/>
                </a:lnTo>
                <a:lnTo>
                  <a:pt x="114379" y="402546"/>
                </a:lnTo>
                <a:lnTo>
                  <a:pt x="131468" y="389254"/>
                </a:lnTo>
                <a:lnTo>
                  <a:pt x="142886" y="379060"/>
                </a:lnTo>
                <a:lnTo>
                  <a:pt x="154310" y="370719"/>
                </a:lnTo>
                <a:lnTo>
                  <a:pt x="165737" y="362884"/>
                </a:lnTo>
                <a:lnTo>
                  <a:pt x="177166" y="353052"/>
                </a:lnTo>
                <a:lnTo>
                  <a:pt x="188596" y="344872"/>
                </a:lnTo>
                <a:lnTo>
                  <a:pt x="200025" y="337110"/>
                </a:lnTo>
                <a:lnTo>
                  <a:pt x="211455" y="327309"/>
                </a:lnTo>
                <a:lnTo>
                  <a:pt x="222885" y="316604"/>
                </a:lnTo>
                <a:lnTo>
                  <a:pt x="234315" y="306448"/>
                </a:lnTo>
                <a:lnTo>
                  <a:pt x="245745" y="298759"/>
                </a:lnTo>
                <a:lnTo>
                  <a:pt x="257175" y="289627"/>
                </a:lnTo>
                <a:lnTo>
                  <a:pt x="267652" y="279219"/>
                </a:lnTo>
                <a:lnTo>
                  <a:pt x="275484" y="268243"/>
                </a:lnTo>
                <a:lnTo>
                  <a:pt x="284680" y="257014"/>
                </a:lnTo>
                <a:lnTo>
                  <a:pt x="295117" y="246626"/>
                </a:lnTo>
                <a:lnTo>
                  <a:pt x="306106" y="238835"/>
                </a:lnTo>
                <a:lnTo>
                  <a:pt x="314800" y="229657"/>
                </a:lnTo>
                <a:lnTo>
                  <a:pt x="321838" y="219227"/>
                </a:lnTo>
                <a:lnTo>
                  <a:pt x="328142" y="208242"/>
                </a:lnTo>
                <a:lnTo>
                  <a:pt x="334118" y="197010"/>
                </a:lnTo>
                <a:lnTo>
                  <a:pt x="340902" y="185668"/>
                </a:lnTo>
                <a:lnTo>
                  <a:pt x="350267" y="174277"/>
                </a:lnTo>
                <a:lnTo>
                  <a:pt x="358239" y="162864"/>
                </a:lnTo>
                <a:lnTo>
                  <a:pt x="361699" y="157154"/>
                </a:lnTo>
                <a:lnTo>
                  <a:pt x="365542" y="145729"/>
                </a:lnTo>
                <a:lnTo>
                  <a:pt x="367251" y="134301"/>
                </a:lnTo>
                <a:lnTo>
                  <a:pt x="368010" y="122872"/>
                </a:lnTo>
                <a:lnTo>
                  <a:pt x="370888" y="111443"/>
                </a:lnTo>
                <a:lnTo>
                  <a:pt x="374389" y="100966"/>
                </a:lnTo>
                <a:lnTo>
                  <a:pt x="377312" y="88759"/>
                </a:lnTo>
                <a:lnTo>
                  <a:pt x="381372" y="78819"/>
                </a:lnTo>
                <a:lnTo>
                  <a:pt x="383812" y="68051"/>
                </a:lnTo>
                <a:lnTo>
                  <a:pt x="384896" y="57867"/>
                </a:lnTo>
                <a:lnTo>
                  <a:pt x="385506" y="46780"/>
                </a:lnTo>
                <a:lnTo>
                  <a:pt x="385712" y="34500"/>
                </a:lnTo>
                <a:lnTo>
                  <a:pt x="385753" y="22902"/>
                </a:lnTo>
                <a:lnTo>
                  <a:pt x="384803" y="20983"/>
                </a:lnTo>
                <a:lnTo>
                  <a:pt x="383218" y="19704"/>
                </a:lnTo>
                <a:lnTo>
                  <a:pt x="381209" y="18851"/>
                </a:lnTo>
                <a:lnTo>
                  <a:pt x="379869" y="17330"/>
                </a:lnTo>
                <a:lnTo>
                  <a:pt x="378976" y="15364"/>
                </a:lnTo>
                <a:lnTo>
                  <a:pt x="377543" y="9915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2"/>
          <p:cNvSpPr/>
          <p:nvPr/>
        </p:nvSpPr>
        <p:spPr>
          <a:xfrm>
            <a:off x="4597717" y="3831907"/>
            <a:ext cx="428622" cy="565786"/>
          </a:xfrm>
          <a:custGeom>
            <a:avLst/>
            <a:gdLst/>
            <a:ahLst/>
            <a:cxnLst/>
            <a:rect l="0" t="0" r="0" b="0"/>
            <a:pathLst>
              <a:path w="428622" h="565786">
                <a:moveTo>
                  <a:pt x="0" y="565785"/>
                </a:moveTo>
                <a:lnTo>
                  <a:pt x="11932" y="565785"/>
                </a:lnTo>
                <a:lnTo>
                  <a:pt x="14622" y="564833"/>
                </a:lnTo>
                <a:lnTo>
                  <a:pt x="22959" y="559893"/>
                </a:lnTo>
                <a:lnTo>
                  <a:pt x="31462" y="557054"/>
                </a:lnTo>
                <a:lnTo>
                  <a:pt x="40966" y="550604"/>
                </a:lnTo>
                <a:lnTo>
                  <a:pt x="50275" y="545385"/>
                </a:lnTo>
                <a:lnTo>
                  <a:pt x="60762" y="537351"/>
                </a:lnTo>
                <a:lnTo>
                  <a:pt x="71773" y="528383"/>
                </a:lnTo>
                <a:lnTo>
                  <a:pt x="83017" y="521222"/>
                </a:lnTo>
                <a:lnTo>
                  <a:pt x="94364" y="512324"/>
                </a:lnTo>
                <a:lnTo>
                  <a:pt x="105757" y="502972"/>
                </a:lnTo>
                <a:lnTo>
                  <a:pt x="117171" y="495641"/>
                </a:lnTo>
                <a:lnTo>
                  <a:pt x="128593" y="486667"/>
                </a:lnTo>
                <a:lnTo>
                  <a:pt x="140973" y="475377"/>
                </a:lnTo>
                <a:lnTo>
                  <a:pt x="169663" y="447385"/>
                </a:lnTo>
                <a:lnTo>
                  <a:pt x="183038" y="435058"/>
                </a:lnTo>
                <a:lnTo>
                  <a:pt x="190606" y="429104"/>
                </a:lnTo>
                <a:lnTo>
                  <a:pt x="198508" y="423229"/>
                </a:lnTo>
                <a:lnTo>
                  <a:pt x="205681" y="417408"/>
                </a:lnTo>
                <a:lnTo>
                  <a:pt x="218732" y="405859"/>
                </a:lnTo>
                <a:lnTo>
                  <a:pt x="225831" y="400113"/>
                </a:lnTo>
                <a:lnTo>
                  <a:pt x="233422" y="394377"/>
                </a:lnTo>
                <a:lnTo>
                  <a:pt x="241339" y="388648"/>
                </a:lnTo>
                <a:lnTo>
                  <a:pt x="248523" y="381971"/>
                </a:lnTo>
                <a:lnTo>
                  <a:pt x="261585" y="366933"/>
                </a:lnTo>
                <a:lnTo>
                  <a:pt x="273740" y="353263"/>
                </a:lnTo>
                <a:lnTo>
                  <a:pt x="285492" y="339886"/>
                </a:lnTo>
                <a:lnTo>
                  <a:pt x="297066" y="324416"/>
                </a:lnTo>
                <a:lnTo>
                  <a:pt x="308559" y="310555"/>
                </a:lnTo>
                <a:lnTo>
                  <a:pt x="320017" y="298044"/>
                </a:lnTo>
                <a:lnTo>
                  <a:pt x="337179" y="280291"/>
                </a:lnTo>
                <a:lnTo>
                  <a:pt x="348612" y="268719"/>
                </a:lnTo>
                <a:lnTo>
                  <a:pt x="361208" y="251494"/>
                </a:lnTo>
                <a:lnTo>
                  <a:pt x="375524" y="229774"/>
                </a:lnTo>
                <a:lnTo>
                  <a:pt x="383752" y="216105"/>
                </a:lnTo>
                <a:lnTo>
                  <a:pt x="390584" y="203679"/>
                </a:lnTo>
                <a:lnTo>
                  <a:pt x="399785" y="185974"/>
                </a:lnTo>
                <a:lnTo>
                  <a:pt x="405648" y="174412"/>
                </a:lnTo>
                <a:lnTo>
                  <a:pt x="411428" y="160384"/>
                </a:lnTo>
                <a:lnTo>
                  <a:pt x="417172" y="145577"/>
                </a:lnTo>
                <a:lnTo>
                  <a:pt x="422900" y="132646"/>
                </a:lnTo>
                <a:lnTo>
                  <a:pt x="426081" y="120549"/>
                </a:lnTo>
                <a:lnTo>
                  <a:pt x="427871" y="105568"/>
                </a:lnTo>
                <a:lnTo>
                  <a:pt x="428402" y="92557"/>
                </a:lnTo>
                <a:lnTo>
                  <a:pt x="428621" y="49049"/>
                </a:lnTo>
                <a:lnTo>
                  <a:pt x="427670" y="46034"/>
                </a:lnTo>
                <a:lnTo>
                  <a:pt x="422733" y="37241"/>
                </a:lnTo>
                <a:lnTo>
                  <a:pt x="419894" y="28603"/>
                </a:lnTo>
                <a:lnTo>
                  <a:pt x="414396" y="20011"/>
                </a:lnTo>
                <a:lnTo>
                  <a:pt x="412777" y="14291"/>
                </a:lnTo>
                <a:lnTo>
                  <a:pt x="411864" y="5716"/>
                </a:lnTo>
                <a:lnTo>
                  <a:pt x="410783" y="3811"/>
                </a:lnTo>
                <a:lnTo>
                  <a:pt x="409111" y="2541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3"/>
          <p:cNvSpPr/>
          <p:nvPr/>
        </p:nvSpPr>
        <p:spPr>
          <a:xfrm>
            <a:off x="2188844" y="2691764"/>
            <a:ext cx="497207" cy="394337"/>
          </a:xfrm>
          <a:custGeom>
            <a:avLst/>
            <a:gdLst/>
            <a:ahLst/>
            <a:cxnLst/>
            <a:rect l="0" t="0" r="0" b="0"/>
            <a:pathLst>
              <a:path w="497207" h="394337">
                <a:moveTo>
                  <a:pt x="0" y="394336"/>
                </a:moveTo>
                <a:lnTo>
                  <a:pt x="0" y="365364"/>
                </a:lnTo>
                <a:lnTo>
                  <a:pt x="953" y="363591"/>
                </a:lnTo>
                <a:lnTo>
                  <a:pt x="2540" y="362410"/>
                </a:lnTo>
                <a:lnTo>
                  <a:pt x="4551" y="361621"/>
                </a:lnTo>
                <a:lnTo>
                  <a:pt x="9326" y="355666"/>
                </a:lnTo>
                <a:lnTo>
                  <a:pt x="13670" y="347622"/>
                </a:lnTo>
                <a:lnTo>
                  <a:pt x="17068" y="336785"/>
                </a:lnTo>
                <a:lnTo>
                  <a:pt x="21239" y="327165"/>
                </a:lnTo>
                <a:lnTo>
                  <a:pt x="28941" y="315590"/>
                </a:lnTo>
                <a:lnTo>
                  <a:pt x="36993" y="306633"/>
                </a:lnTo>
                <a:lnTo>
                  <a:pt x="41807" y="301577"/>
                </a:lnTo>
                <a:lnTo>
                  <a:pt x="45969" y="295349"/>
                </a:lnTo>
                <a:lnTo>
                  <a:pt x="49696" y="288340"/>
                </a:lnTo>
                <a:lnTo>
                  <a:pt x="53134" y="280809"/>
                </a:lnTo>
                <a:lnTo>
                  <a:pt x="57330" y="273884"/>
                </a:lnTo>
                <a:lnTo>
                  <a:pt x="62032" y="267362"/>
                </a:lnTo>
                <a:lnTo>
                  <a:pt x="67073" y="261109"/>
                </a:lnTo>
                <a:lnTo>
                  <a:pt x="77753" y="249081"/>
                </a:lnTo>
                <a:lnTo>
                  <a:pt x="83268" y="243207"/>
                </a:lnTo>
                <a:lnTo>
                  <a:pt x="88850" y="236433"/>
                </a:lnTo>
                <a:lnTo>
                  <a:pt x="94476" y="229060"/>
                </a:lnTo>
                <a:lnTo>
                  <a:pt x="100132" y="221287"/>
                </a:lnTo>
                <a:lnTo>
                  <a:pt x="105807" y="214200"/>
                </a:lnTo>
                <a:lnTo>
                  <a:pt x="111496" y="207570"/>
                </a:lnTo>
                <a:lnTo>
                  <a:pt x="117193" y="201245"/>
                </a:lnTo>
                <a:lnTo>
                  <a:pt x="131144" y="186598"/>
                </a:lnTo>
                <a:lnTo>
                  <a:pt x="138864" y="178691"/>
                </a:lnTo>
                <a:lnTo>
                  <a:pt x="146869" y="171515"/>
                </a:lnTo>
                <a:lnTo>
                  <a:pt x="155063" y="164826"/>
                </a:lnTo>
                <a:lnTo>
                  <a:pt x="163383" y="158462"/>
                </a:lnTo>
                <a:lnTo>
                  <a:pt x="171787" y="152314"/>
                </a:lnTo>
                <a:lnTo>
                  <a:pt x="188745" y="140403"/>
                </a:lnTo>
                <a:lnTo>
                  <a:pt x="197268" y="133607"/>
                </a:lnTo>
                <a:lnTo>
                  <a:pt x="205807" y="126219"/>
                </a:lnTo>
                <a:lnTo>
                  <a:pt x="214357" y="118436"/>
                </a:lnTo>
                <a:lnTo>
                  <a:pt x="222915" y="112295"/>
                </a:lnTo>
                <a:lnTo>
                  <a:pt x="231478" y="107249"/>
                </a:lnTo>
                <a:lnTo>
                  <a:pt x="240043" y="102932"/>
                </a:lnTo>
                <a:lnTo>
                  <a:pt x="248612" y="98149"/>
                </a:lnTo>
                <a:lnTo>
                  <a:pt x="257181" y="93055"/>
                </a:lnTo>
                <a:lnTo>
                  <a:pt x="274323" y="82316"/>
                </a:lnTo>
                <a:lnTo>
                  <a:pt x="317183" y="54220"/>
                </a:lnTo>
                <a:lnTo>
                  <a:pt x="325756" y="49482"/>
                </a:lnTo>
                <a:lnTo>
                  <a:pt x="334328" y="45371"/>
                </a:lnTo>
                <a:lnTo>
                  <a:pt x="342901" y="41677"/>
                </a:lnTo>
                <a:lnTo>
                  <a:pt x="357506" y="35034"/>
                </a:lnTo>
                <a:lnTo>
                  <a:pt x="371299" y="28906"/>
                </a:lnTo>
                <a:lnTo>
                  <a:pt x="378978" y="25938"/>
                </a:lnTo>
                <a:lnTo>
                  <a:pt x="394177" y="20101"/>
                </a:lnTo>
                <a:lnTo>
                  <a:pt x="407283" y="14332"/>
                </a:lnTo>
                <a:lnTo>
                  <a:pt x="420820" y="10279"/>
                </a:lnTo>
                <a:lnTo>
                  <a:pt x="432776" y="6792"/>
                </a:lnTo>
                <a:lnTo>
                  <a:pt x="445710" y="3019"/>
                </a:lnTo>
                <a:lnTo>
                  <a:pt x="458347" y="895"/>
                </a:lnTo>
                <a:lnTo>
                  <a:pt x="471150" y="177"/>
                </a:lnTo>
                <a:lnTo>
                  <a:pt x="486920" y="11"/>
                </a:lnTo>
                <a:lnTo>
                  <a:pt x="49720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4"/>
          <p:cNvSpPr/>
          <p:nvPr/>
        </p:nvSpPr>
        <p:spPr>
          <a:xfrm>
            <a:off x="2043122" y="2631876"/>
            <a:ext cx="548631" cy="445652"/>
          </a:xfrm>
          <a:custGeom>
            <a:avLst/>
            <a:gdLst/>
            <a:ahLst/>
            <a:cxnLst/>
            <a:rect l="0" t="0" r="0" b="0"/>
            <a:pathLst>
              <a:path w="548631" h="445652">
                <a:moveTo>
                  <a:pt x="17135" y="445651"/>
                </a:moveTo>
                <a:lnTo>
                  <a:pt x="4365" y="445651"/>
                </a:lnTo>
                <a:lnTo>
                  <a:pt x="2906" y="444699"/>
                </a:lnTo>
                <a:lnTo>
                  <a:pt x="1934" y="443111"/>
                </a:lnTo>
                <a:lnTo>
                  <a:pt x="374" y="438270"/>
                </a:lnTo>
                <a:lnTo>
                  <a:pt x="24" y="425252"/>
                </a:lnTo>
                <a:lnTo>
                  <a:pt x="0" y="416959"/>
                </a:lnTo>
                <a:lnTo>
                  <a:pt x="949" y="414140"/>
                </a:lnTo>
                <a:lnTo>
                  <a:pt x="9316" y="400233"/>
                </a:lnTo>
                <a:lnTo>
                  <a:pt x="14613" y="390223"/>
                </a:lnTo>
                <a:lnTo>
                  <a:pt x="20141" y="379424"/>
                </a:lnTo>
                <a:lnTo>
                  <a:pt x="28314" y="370814"/>
                </a:lnTo>
                <a:lnTo>
                  <a:pt x="33160" y="367185"/>
                </a:lnTo>
                <a:lnTo>
                  <a:pt x="41085" y="355532"/>
                </a:lnTo>
                <a:lnTo>
                  <a:pt x="48734" y="341781"/>
                </a:lnTo>
                <a:lnTo>
                  <a:pt x="58484" y="329319"/>
                </a:lnTo>
                <a:lnTo>
                  <a:pt x="64703" y="322376"/>
                </a:lnTo>
                <a:lnTo>
                  <a:pt x="79234" y="307042"/>
                </a:lnTo>
                <a:lnTo>
                  <a:pt x="103480" y="282344"/>
                </a:lnTo>
                <a:lnTo>
                  <a:pt x="111846" y="272962"/>
                </a:lnTo>
                <a:lnTo>
                  <a:pt x="120280" y="262898"/>
                </a:lnTo>
                <a:lnTo>
                  <a:pt x="128761" y="252378"/>
                </a:lnTo>
                <a:lnTo>
                  <a:pt x="137272" y="242507"/>
                </a:lnTo>
                <a:lnTo>
                  <a:pt x="145804" y="233069"/>
                </a:lnTo>
                <a:lnTo>
                  <a:pt x="154349" y="223920"/>
                </a:lnTo>
                <a:lnTo>
                  <a:pt x="164809" y="214963"/>
                </a:lnTo>
                <a:lnTo>
                  <a:pt x="176544" y="206134"/>
                </a:lnTo>
                <a:lnTo>
                  <a:pt x="201331" y="188704"/>
                </a:lnTo>
                <a:lnTo>
                  <a:pt x="225047" y="171432"/>
                </a:lnTo>
                <a:lnTo>
                  <a:pt x="236706" y="161874"/>
                </a:lnTo>
                <a:lnTo>
                  <a:pt x="248288" y="151691"/>
                </a:lnTo>
                <a:lnTo>
                  <a:pt x="259819" y="141093"/>
                </a:lnTo>
                <a:lnTo>
                  <a:pt x="272270" y="131170"/>
                </a:lnTo>
                <a:lnTo>
                  <a:pt x="285332" y="121697"/>
                </a:lnTo>
                <a:lnTo>
                  <a:pt x="298803" y="112524"/>
                </a:lnTo>
                <a:lnTo>
                  <a:pt x="311594" y="104504"/>
                </a:lnTo>
                <a:lnTo>
                  <a:pt x="323931" y="97252"/>
                </a:lnTo>
                <a:lnTo>
                  <a:pt x="335966" y="90513"/>
                </a:lnTo>
                <a:lnTo>
                  <a:pt x="359498" y="77944"/>
                </a:lnTo>
                <a:lnTo>
                  <a:pt x="465224" y="24450"/>
                </a:lnTo>
                <a:lnTo>
                  <a:pt x="481081" y="17786"/>
                </a:lnTo>
                <a:lnTo>
                  <a:pt x="495748" y="12601"/>
                </a:lnTo>
                <a:lnTo>
                  <a:pt x="509360" y="8730"/>
                </a:lnTo>
                <a:lnTo>
                  <a:pt x="519426" y="2926"/>
                </a:lnTo>
                <a:lnTo>
                  <a:pt x="529709" y="282"/>
                </a:lnTo>
                <a:lnTo>
                  <a:pt x="540060" y="0"/>
                </a:lnTo>
                <a:lnTo>
                  <a:pt x="542917" y="913"/>
                </a:lnTo>
                <a:lnTo>
                  <a:pt x="544821" y="2474"/>
                </a:lnTo>
                <a:lnTo>
                  <a:pt x="548630" y="84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5"/>
          <p:cNvSpPr/>
          <p:nvPr/>
        </p:nvSpPr>
        <p:spPr>
          <a:xfrm>
            <a:off x="6402568" y="3087838"/>
            <a:ext cx="646885" cy="349674"/>
          </a:xfrm>
          <a:custGeom>
            <a:avLst/>
            <a:gdLst/>
            <a:ahLst/>
            <a:cxnLst/>
            <a:rect l="0" t="0" r="0" b="0"/>
            <a:pathLst>
              <a:path w="646885" h="349674">
                <a:moveTo>
                  <a:pt x="183969" y="101132"/>
                </a:moveTo>
                <a:lnTo>
                  <a:pt x="183969" y="96581"/>
                </a:lnTo>
                <a:lnTo>
                  <a:pt x="183017" y="95240"/>
                </a:lnTo>
                <a:lnTo>
                  <a:pt x="181430" y="94346"/>
                </a:lnTo>
                <a:lnTo>
                  <a:pt x="179419" y="93751"/>
                </a:lnTo>
                <a:lnTo>
                  <a:pt x="174644" y="90549"/>
                </a:lnTo>
                <a:lnTo>
                  <a:pt x="172037" y="88361"/>
                </a:lnTo>
                <a:lnTo>
                  <a:pt x="169347" y="86903"/>
                </a:lnTo>
                <a:lnTo>
                  <a:pt x="150799" y="79820"/>
                </a:lnTo>
                <a:lnTo>
                  <a:pt x="140334" y="77372"/>
                </a:lnTo>
                <a:lnTo>
                  <a:pt x="134877" y="76720"/>
                </a:lnTo>
                <a:lnTo>
                  <a:pt x="123733" y="78534"/>
                </a:lnTo>
                <a:lnTo>
                  <a:pt x="109289" y="82371"/>
                </a:lnTo>
                <a:lnTo>
                  <a:pt x="105607" y="82909"/>
                </a:lnTo>
                <a:lnTo>
                  <a:pt x="96437" y="88588"/>
                </a:lnTo>
                <a:lnTo>
                  <a:pt x="86011" y="96509"/>
                </a:lnTo>
                <a:lnTo>
                  <a:pt x="69431" y="107276"/>
                </a:lnTo>
                <a:lnTo>
                  <a:pt x="58133" y="116880"/>
                </a:lnTo>
                <a:lnTo>
                  <a:pt x="52453" y="123061"/>
                </a:lnTo>
                <a:lnTo>
                  <a:pt x="46762" y="130038"/>
                </a:lnTo>
                <a:lnTo>
                  <a:pt x="41063" y="137548"/>
                </a:lnTo>
                <a:lnTo>
                  <a:pt x="35358" y="146364"/>
                </a:lnTo>
                <a:lnTo>
                  <a:pt x="29651" y="156051"/>
                </a:lnTo>
                <a:lnTo>
                  <a:pt x="23940" y="166320"/>
                </a:lnTo>
                <a:lnTo>
                  <a:pt x="20133" y="176023"/>
                </a:lnTo>
                <a:lnTo>
                  <a:pt x="17595" y="185349"/>
                </a:lnTo>
                <a:lnTo>
                  <a:pt x="15903" y="194424"/>
                </a:lnTo>
                <a:lnTo>
                  <a:pt x="11483" y="214668"/>
                </a:lnTo>
                <a:lnTo>
                  <a:pt x="8971" y="225400"/>
                </a:lnTo>
                <a:lnTo>
                  <a:pt x="6344" y="235412"/>
                </a:lnTo>
                <a:lnTo>
                  <a:pt x="3640" y="244945"/>
                </a:lnTo>
                <a:lnTo>
                  <a:pt x="884" y="254157"/>
                </a:lnTo>
                <a:lnTo>
                  <a:pt x="0" y="263156"/>
                </a:lnTo>
                <a:lnTo>
                  <a:pt x="363" y="272013"/>
                </a:lnTo>
                <a:lnTo>
                  <a:pt x="1558" y="280775"/>
                </a:lnTo>
                <a:lnTo>
                  <a:pt x="2354" y="289474"/>
                </a:lnTo>
                <a:lnTo>
                  <a:pt x="2885" y="298130"/>
                </a:lnTo>
                <a:lnTo>
                  <a:pt x="3239" y="306759"/>
                </a:lnTo>
                <a:lnTo>
                  <a:pt x="6333" y="314417"/>
                </a:lnTo>
                <a:lnTo>
                  <a:pt x="11252" y="321427"/>
                </a:lnTo>
                <a:lnTo>
                  <a:pt x="26749" y="337854"/>
                </a:lnTo>
                <a:lnTo>
                  <a:pt x="30578" y="341814"/>
                </a:lnTo>
                <a:lnTo>
                  <a:pt x="34084" y="344454"/>
                </a:lnTo>
                <a:lnTo>
                  <a:pt x="40518" y="347387"/>
                </a:lnTo>
                <a:lnTo>
                  <a:pt x="49496" y="349039"/>
                </a:lnTo>
                <a:lnTo>
                  <a:pt x="66797" y="349673"/>
                </a:lnTo>
                <a:lnTo>
                  <a:pt x="66801" y="347789"/>
                </a:lnTo>
                <a:lnTo>
                  <a:pt x="61727" y="340614"/>
                </a:lnTo>
                <a:lnTo>
                  <a:pt x="60565" y="336987"/>
                </a:lnTo>
                <a:lnTo>
                  <a:pt x="60742" y="333616"/>
                </a:lnTo>
                <a:lnTo>
                  <a:pt x="67870" y="312260"/>
                </a:lnTo>
                <a:lnTo>
                  <a:pt x="70375" y="305702"/>
                </a:lnTo>
                <a:lnTo>
                  <a:pt x="72997" y="299424"/>
                </a:lnTo>
                <a:lnTo>
                  <a:pt x="75698" y="293334"/>
                </a:lnTo>
                <a:lnTo>
                  <a:pt x="78451" y="286417"/>
                </a:lnTo>
                <a:lnTo>
                  <a:pt x="84050" y="271110"/>
                </a:lnTo>
                <a:lnTo>
                  <a:pt x="109677" y="195391"/>
                </a:lnTo>
                <a:lnTo>
                  <a:pt x="112533" y="187783"/>
                </a:lnTo>
                <a:lnTo>
                  <a:pt x="115390" y="180807"/>
                </a:lnTo>
                <a:lnTo>
                  <a:pt x="118247" y="174251"/>
                </a:lnTo>
                <a:lnTo>
                  <a:pt x="123962" y="161887"/>
                </a:lnTo>
                <a:lnTo>
                  <a:pt x="135391" y="138427"/>
                </a:lnTo>
                <a:lnTo>
                  <a:pt x="138567" y="129455"/>
                </a:lnTo>
                <a:lnTo>
                  <a:pt x="140772" y="118796"/>
                </a:lnTo>
                <a:lnTo>
                  <a:pt x="141007" y="113774"/>
                </a:lnTo>
                <a:lnTo>
                  <a:pt x="141103" y="122596"/>
                </a:lnTo>
                <a:lnTo>
                  <a:pt x="141107" y="167367"/>
                </a:lnTo>
                <a:lnTo>
                  <a:pt x="142059" y="173864"/>
                </a:lnTo>
                <a:lnTo>
                  <a:pt x="143647" y="181052"/>
                </a:lnTo>
                <a:lnTo>
                  <a:pt x="145657" y="188702"/>
                </a:lnTo>
                <a:lnTo>
                  <a:pt x="147950" y="195707"/>
                </a:lnTo>
                <a:lnTo>
                  <a:pt x="150432" y="202282"/>
                </a:lnTo>
                <a:lnTo>
                  <a:pt x="153038" y="208570"/>
                </a:lnTo>
                <a:lnTo>
                  <a:pt x="155729" y="215620"/>
                </a:lnTo>
                <a:lnTo>
                  <a:pt x="161258" y="231072"/>
                </a:lnTo>
                <a:lnTo>
                  <a:pt x="165018" y="238241"/>
                </a:lnTo>
                <a:lnTo>
                  <a:pt x="169430" y="244926"/>
                </a:lnTo>
                <a:lnTo>
                  <a:pt x="174277" y="251287"/>
                </a:lnTo>
                <a:lnTo>
                  <a:pt x="178460" y="257433"/>
                </a:lnTo>
                <a:lnTo>
                  <a:pt x="182202" y="263435"/>
                </a:lnTo>
                <a:lnTo>
                  <a:pt x="185648" y="269341"/>
                </a:lnTo>
                <a:lnTo>
                  <a:pt x="188898" y="275184"/>
                </a:lnTo>
                <a:lnTo>
                  <a:pt x="195050" y="286756"/>
                </a:lnTo>
                <a:lnTo>
                  <a:pt x="199929" y="291556"/>
                </a:lnTo>
                <a:lnTo>
                  <a:pt x="212970" y="299430"/>
                </a:lnTo>
                <a:lnTo>
                  <a:pt x="237781" y="312245"/>
                </a:lnTo>
                <a:lnTo>
                  <a:pt x="255265" y="320105"/>
                </a:lnTo>
                <a:lnTo>
                  <a:pt x="272509" y="322858"/>
                </a:lnTo>
                <a:lnTo>
                  <a:pt x="283963" y="323502"/>
                </a:lnTo>
                <a:lnTo>
                  <a:pt x="289684" y="321768"/>
                </a:lnTo>
                <a:lnTo>
                  <a:pt x="306837" y="311180"/>
                </a:lnTo>
                <a:lnTo>
                  <a:pt x="318270" y="304659"/>
                </a:lnTo>
                <a:lnTo>
                  <a:pt x="324938" y="299681"/>
                </a:lnTo>
                <a:lnTo>
                  <a:pt x="332241" y="293505"/>
                </a:lnTo>
                <a:lnTo>
                  <a:pt x="339967" y="286531"/>
                </a:lnTo>
                <a:lnTo>
                  <a:pt x="353632" y="273701"/>
                </a:lnTo>
                <a:lnTo>
                  <a:pt x="359942" y="267613"/>
                </a:lnTo>
                <a:lnTo>
                  <a:pt x="366055" y="260697"/>
                </a:lnTo>
                <a:lnTo>
                  <a:pt x="372034" y="253228"/>
                </a:lnTo>
                <a:lnTo>
                  <a:pt x="377926" y="245392"/>
                </a:lnTo>
                <a:lnTo>
                  <a:pt x="389552" y="229065"/>
                </a:lnTo>
                <a:lnTo>
                  <a:pt x="412538" y="195300"/>
                </a:lnTo>
                <a:lnTo>
                  <a:pt x="418263" y="185818"/>
                </a:lnTo>
                <a:lnTo>
                  <a:pt x="423985" y="175686"/>
                </a:lnTo>
                <a:lnTo>
                  <a:pt x="429704" y="165122"/>
                </a:lnTo>
                <a:lnTo>
                  <a:pt x="434470" y="155222"/>
                </a:lnTo>
                <a:lnTo>
                  <a:pt x="438600" y="145764"/>
                </a:lnTo>
                <a:lnTo>
                  <a:pt x="442306" y="136602"/>
                </a:lnTo>
                <a:lnTo>
                  <a:pt x="446681" y="128588"/>
                </a:lnTo>
                <a:lnTo>
                  <a:pt x="451503" y="121341"/>
                </a:lnTo>
                <a:lnTo>
                  <a:pt x="456623" y="114605"/>
                </a:lnTo>
                <a:lnTo>
                  <a:pt x="460036" y="107256"/>
                </a:lnTo>
                <a:lnTo>
                  <a:pt x="462311" y="99500"/>
                </a:lnTo>
                <a:lnTo>
                  <a:pt x="463828" y="91471"/>
                </a:lnTo>
                <a:lnTo>
                  <a:pt x="465791" y="84214"/>
                </a:lnTo>
                <a:lnTo>
                  <a:pt x="468053" y="77471"/>
                </a:lnTo>
                <a:lnTo>
                  <a:pt x="470514" y="71070"/>
                </a:lnTo>
                <a:lnTo>
                  <a:pt x="472154" y="64898"/>
                </a:lnTo>
                <a:lnTo>
                  <a:pt x="473247" y="58878"/>
                </a:lnTo>
                <a:lnTo>
                  <a:pt x="473976" y="52960"/>
                </a:lnTo>
                <a:lnTo>
                  <a:pt x="473509" y="47110"/>
                </a:lnTo>
                <a:lnTo>
                  <a:pt x="472246" y="41305"/>
                </a:lnTo>
                <a:lnTo>
                  <a:pt x="469255" y="30727"/>
                </a:lnTo>
                <a:lnTo>
                  <a:pt x="467925" y="22851"/>
                </a:lnTo>
                <a:lnTo>
                  <a:pt x="465666" y="19417"/>
                </a:lnTo>
                <a:lnTo>
                  <a:pt x="454336" y="10033"/>
                </a:lnTo>
                <a:lnTo>
                  <a:pt x="447643" y="4128"/>
                </a:lnTo>
                <a:lnTo>
                  <a:pt x="444524" y="2173"/>
                </a:lnTo>
                <a:lnTo>
                  <a:pt x="438519" y="0"/>
                </a:lnTo>
                <a:lnTo>
                  <a:pt x="435584" y="373"/>
                </a:lnTo>
                <a:lnTo>
                  <a:pt x="432675" y="1574"/>
                </a:lnTo>
                <a:lnTo>
                  <a:pt x="416611" y="10346"/>
                </a:lnTo>
                <a:lnTo>
                  <a:pt x="408651" y="18237"/>
                </a:lnTo>
                <a:lnTo>
                  <a:pt x="401938" y="28095"/>
                </a:lnTo>
                <a:lnTo>
                  <a:pt x="395779" y="38826"/>
                </a:lnTo>
                <a:lnTo>
                  <a:pt x="389867" y="49945"/>
                </a:lnTo>
                <a:lnTo>
                  <a:pt x="378311" y="72606"/>
                </a:lnTo>
                <a:lnTo>
                  <a:pt x="376395" y="79257"/>
                </a:lnTo>
                <a:lnTo>
                  <a:pt x="375118" y="86549"/>
                </a:lnTo>
                <a:lnTo>
                  <a:pt x="374267" y="94267"/>
                </a:lnTo>
                <a:lnTo>
                  <a:pt x="373699" y="102270"/>
                </a:lnTo>
                <a:lnTo>
                  <a:pt x="373320" y="110463"/>
                </a:lnTo>
                <a:lnTo>
                  <a:pt x="372900" y="127187"/>
                </a:lnTo>
                <a:lnTo>
                  <a:pt x="372713" y="144144"/>
                </a:lnTo>
                <a:lnTo>
                  <a:pt x="373616" y="152666"/>
                </a:lnTo>
                <a:lnTo>
                  <a:pt x="375171" y="161206"/>
                </a:lnTo>
                <a:lnTo>
                  <a:pt x="377159" y="169756"/>
                </a:lnTo>
                <a:lnTo>
                  <a:pt x="379438" y="178314"/>
                </a:lnTo>
                <a:lnTo>
                  <a:pt x="384509" y="195442"/>
                </a:lnTo>
                <a:lnTo>
                  <a:pt x="392719" y="221151"/>
                </a:lnTo>
                <a:lnTo>
                  <a:pt x="396479" y="228769"/>
                </a:lnTo>
                <a:lnTo>
                  <a:pt x="400889" y="235754"/>
                </a:lnTo>
                <a:lnTo>
                  <a:pt x="405735" y="242314"/>
                </a:lnTo>
                <a:lnTo>
                  <a:pt x="409918" y="248594"/>
                </a:lnTo>
                <a:lnTo>
                  <a:pt x="413659" y="254685"/>
                </a:lnTo>
                <a:lnTo>
                  <a:pt x="417106" y="260650"/>
                </a:lnTo>
                <a:lnTo>
                  <a:pt x="421309" y="266532"/>
                </a:lnTo>
                <a:lnTo>
                  <a:pt x="426015" y="272359"/>
                </a:lnTo>
                <a:lnTo>
                  <a:pt x="435373" y="282960"/>
                </a:lnTo>
                <a:lnTo>
                  <a:pt x="442707" y="290847"/>
                </a:lnTo>
                <a:lnTo>
                  <a:pt x="456741" y="300642"/>
                </a:lnTo>
                <a:lnTo>
                  <a:pt x="472965" y="309577"/>
                </a:lnTo>
                <a:lnTo>
                  <a:pt x="486719" y="312836"/>
                </a:lnTo>
                <a:lnTo>
                  <a:pt x="494387" y="313706"/>
                </a:lnTo>
                <a:lnTo>
                  <a:pt x="507988" y="312131"/>
                </a:lnTo>
                <a:lnTo>
                  <a:pt x="521335" y="309209"/>
                </a:lnTo>
                <a:lnTo>
                  <a:pt x="536792" y="307911"/>
                </a:lnTo>
                <a:lnTo>
                  <a:pt x="543963" y="305659"/>
                </a:lnTo>
                <a:lnTo>
                  <a:pt x="557009" y="298078"/>
                </a:lnTo>
                <a:lnTo>
                  <a:pt x="579614" y="283100"/>
                </a:lnTo>
                <a:lnTo>
                  <a:pt x="586797" y="276736"/>
                </a:lnTo>
                <a:lnTo>
                  <a:pt x="593491" y="269636"/>
                </a:lnTo>
                <a:lnTo>
                  <a:pt x="599859" y="262045"/>
                </a:lnTo>
                <a:lnTo>
                  <a:pt x="606008" y="255080"/>
                </a:lnTo>
                <a:lnTo>
                  <a:pt x="617922" y="242261"/>
                </a:lnTo>
                <a:lnTo>
                  <a:pt x="629567" y="232753"/>
                </a:lnTo>
                <a:lnTo>
                  <a:pt x="646884" y="2211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6"/>
          <p:cNvSpPr/>
          <p:nvPr/>
        </p:nvSpPr>
        <p:spPr>
          <a:xfrm>
            <a:off x="7084104" y="3069341"/>
            <a:ext cx="102509" cy="359660"/>
          </a:xfrm>
          <a:custGeom>
            <a:avLst/>
            <a:gdLst/>
            <a:ahLst/>
            <a:cxnLst/>
            <a:rect l="0" t="0" r="0" b="0"/>
            <a:pathLst>
              <a:path w="102509" h="359660">
                <a:moveTo>
                  <a:pt x="33928" y="25331"/>
                </a:moveTo>
                <a:lnTo>
                  <a:pt x="26548" y="17950"/>
                </a:lnTo>
                <a:lnTo>
                  <a:pt x="25886" y="14748"/>
                </a:lnTo>
                <a:lnTo>
                  <a:pt x="25710" y="12561"/>
                </a:lnTo>
                <a:lnTo>
                  <a:pt x="24638" y="11102"/>
                </a:lnTo>
                <a:lnTo>
                  <a:pt x="22973" y="10130"/>
                </a:lnTo>
                <a:lnTo>
                  <a:pt x="20909" y="9482"/>
                </a:lnTo>
                <a:lnTo>
                  <a:pt x="19534" y="8098"/>
                </a:lnTo>
                <a:lnTo>
                  <a:pt x="18617" y="6222"/>
                </a:lnTo>
                <a:lnTo>
                  <a:pt x="17145" y="919"/>
                </a:lnTo>
                <a:lnTo>
                  <a:pt x="16072" y="484"/>
                </a:lnTo>
                <a:lnTo>
                  <a:pt x="14404" y="194"/>
                </a:lnTo>
                <a:lnTo>
                  <a:pt x="12339" y="0"/>
                </a:lnTo>
                <a:lnTo>
                  <a:pt x="10963" y="824"/>
                </a:lnTo>
                <a:lnTo>
                  <a:pt x="10045" y="2325"/>
                </a:lnTo>
                <a:lnTo>
                  <a:pt x="9026" y="6534"/>
                </a:lnTo>
                <a:lnTo>
                  <a:pt x="8573" y="11579"/>
                </a:lnTo>
                <a:lnTo>
                  <a:pt x="5832" y="19537"/>
                </a:lnTo>
                <a:lnTo>
                  <a:pt x="3768" y="24326"/>
                </a:lnTo>
                <a:lnTo>
                  <a:pt x="1474" y="34727"/>
                </a:lnTo>
                <a:lnTo>
                  <a:pt x="861" y="40167"/>
                </a:lnTo>
                <a:lnTo>
                  <a:pt x="454" y="46652"/>
                </a:lnTo>
                <a:lnTo>
                  <a:pt x="0" y="61477"/>
                </a:lnTo>
                <a:lnTo>
                  <a:pt x="833" y="69431"/>
                </a:lnTo>
                <a:lnTo>
                  <a:pt x="2340" y="77591"/>
                </a:lnTo>
                <a:lnTo>
                  <a:pt x="4296" y="85888"/>
                </a:lnTo>
                <a:lnTo>
                  <a:pt x="5602" y="94278"/>
                </a:lnTo>
                <a:lnTo>
                  <a:pt x="6470" y="102728"/>
                </a:lnTo>
                <a:lnTo>
                  <a:pt x="7051" y="111219"/>
                </a:lnTo>
                <a:lnTo>
                  <a:pt x="8390" y="119737"/>
                </a:lnTo>
                <a:lnTo>
                  <a:pt x="10235" y="128274"/>
                </a:lnTo>
                <a:lnTo>
                  <a:pt x="12418" y="136822"/>
                </a:lnTo>
                <a:lnTo>
                  <a:pt x="13873" y="146331"/>
                </a:lnTo>
                <a:lnTo>
                  <a:pt x="14843" y="156480"/>
                </a:lnTo>
                <a:lnTo>
                  <a:pt x="15489" y="167056"/>
                </a:lnTo>
                <a:lnTo>
                  <a:pt x="16873" y="176964"/>
                </a:lnTo>
                <a:lnTo>
                  <a:pt x="18748" y="186428"/>
                </a:lnTo>
                <a:lnTo>
                  <a:pt x="20951" y="195594"/>
                </a:lnTo>
                <a:lnTo>
                  <a:pt x="23372" y="204562"/>
                </a:lnTo>
                <a:lnTo>
                  <a:pt x="28601" y="222147"/>
                </a:lnTo>
                <a:lnTo>
                  <a:pt x="30377" y="229884"/>
                </a:lnTo>
                <a:lnTo>
                  <a:pt x="31560" y="236947"/>
                </a:lnTo>
                <a:lnTo>
                  <a:pt x="32350" y="243561"/>
                </a:lnTo>
                <a:lnTo>
                  <a:pt x="33828" y="250828"/>
                </a:lnTo>
                <a:lnTo>
                  <a:pt x="35766" y="258529"/>
                </a:lnTo>
                <a:lnTo>
                  <a:pt x="38012" y="266522"/>
                </a:lnTo>
                <a:lnTo>
                  <a:pt x="40461" y="273755"/>
                </a:lnTo>
                <a:lnTo>
                  <a:pt x="43046" y="280482"/>
                </a:lnTo>
                <a:lnTo>
                  <a:pt x="45722" y="286872"/>
                </a:lnTo>
                <a:lnTo>
                  <a:pt x="47505" y="293037"/>
                </a:lnTo>
                <a:lnTo>
                  <a:pt x="48694" y="299051"/>
                </a:lnTo>
                <a:lnTo>
                  <a:pt x="49488" y="304966"/>
                </a:lnTo>
                <a:lnTo>
                  <a:pt x="50969" y="310815"/>
                </a:lnTo>
                <a:lnTo>
                  <a:pt x="52909" y="316618"/>
                </a:lnTo>
                <a:lnTo>
                  <a:pt x="55154" y="322393"/>
                </a:lnTo>
                <a:lnTo>
                  <a:pt x="57604" y="327195"/>
                </a:lnTo>
                <a:lnTo>
                  <a:pt x="60190" y="331349"/>
                </a:lnTo>
                <a:lnTo>
                  <a:pt x="62866" y="335070"/>
                </a:lnTo>
                <a:lnTo>
                  <a:pt x="65840" y="341746"/>
                </a:lnTo>
                <a:lnTo>
                  <a:pt x="66633" y="344859"/>
                </a:lnTo>
                <a:lnTo>
                  <a:pt x="68113" y="346935"/>
                </a:lnTo>
                <a:lnTo>
                  <a:pt x="70053" y="348318"/>
                </a:lnTo>
                <a:lnTo>
                  <a:pt x="72299" y="349241"/>
                </a:lnTo>
                <a:lnTo>
                  <a:pt x="82415" y="352806"/>
                </a:lnTo>
                <a:lnTo>
                  <a:pt x="102508" y="3596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7"/>
          <p:cNvSpPr/>
          <p:nvPr/>
        </p:nvSpPr>
        <p:spPr>
          <a:xfrm>
            <a:off x="6980872" y="3163293"/>
            <a:ext cx="394336" cy="34250"/>
          </a:xfrm>
          <a:custGeom>
            <a:avLst/>
            <a:gdLst/>
            <a:ahLst/>
            <a:cxnLst/>
            <a:rect l="0" t="0" r="0" b="0"/>
            <a:pathLst>
              <a:path w="394336" h="34250">
                <a:moveTo>
                  <a:pt x="0" y="34249"/>
                </a:moveTo>
                <a:lnTo>
                  <a:pt x="0" y="29698"/>
                </a:lnTo>
                <a:lnTo>
                  <a:pt x="953" y="28358"/>
                </a:lnTo>
                <a:lnTo>
                  <a:pt x="2540" y="27464"/>
                </a:lnTo>
                <a:lnTo>
                  <a:pt x="6844" y="26471"/>
                </a:lnTo>
                <a:lnTo>
                  <a:pt x="15574" y="25912"/>
                </a:lnTo>
                <a:lnTo>
                  <a:pt x="24702" y="25781"/>
                </a:lnTo>
                <a:lnTo>
                  <a:pt x="30755" y="24794"/>
                </a:lnTo>
                <a:lnTo>
                  <a:pt x="37649" y="23183"/>
                </a:lnTo>
                <a:lnTo>
                  <a:pt x="45102" y="21157"/>
                </a:lnTo>
                <a:lnTo>
                  <a:pt x="53880" y="19806"/>
                </a:lnTo>
                <a:lnTo>
                  <a:pt x="63543" y="18905"/>
                </a:lnTo>
                <a:lnTo>
                  <a:pt x="73795" y="18305"/>
                </a:lnTo>
                <a:lnTo>
                  <a:pt x="92805" y="17638"/>
                </a:lnTo>
                <a:lnTo>
                  <a:pt x="101875" y="17460"/>
                </a:lnTo>
                <a:lnTo>
                  <a:pt x="112684" y="16389"/>
                </a:lnTo>
                <a:lnTo>
                  <a:pt x="124653" y="14722"/>
                </a:lnTo>
                <a:lnTo>
                  <a:pt x="137395" y="12659"/>
                </a:lnTo>
                <a:lnTo>
                  <a:pt x="149699" y="10330"/>
                </a:lnTo>
                <a:lnTo>
                  <a:pt x="173530" y="5204"/>
                </a:lnTo>
                <a:lnTo>
                  <a:pt x="185220" y="3455"/>
                </a:lnTo>
                <a:lnTo>
                  <a:pt x="196822" y="2290"/>
                </a:lnTo>
                <a:lnTo>
                  <a:pt x="208368" y="1513"/>
                </a:lnTo>
                <a:lnTo>
                  <a:pt x="219874" y="995"/>
                </a:lnTo>
                <a:lnTo>
                  <a:pt x="242819" y="419"/>
                </a:lnTo>
                <a:lnTo>
                  <a:pt x="299530" y="0"/>
                </a:lnTo>
                <a:lnTo>
                  <a:pt x="307319" y="939"/>
                </a:lnTo>
                <a:lnTo>
                  <a:pt x="314417" y="2517"/>
                </a:lnTo>
                <a:lnTo>
                  <a:pt x="321054" y="4522"/>
                </a:lnTo>
                <a:lnTo>
                  <a:pt x="328336" y="5858"/>
                </a:lnTo>
                <a:lnTo>
                  <a:pt x="336048" y="6749"/>
                </a:lnTo>
                <a:lnTo>
                  <a:pt x="344048" y="7344"/>
                </a:lnTo>
                <a:lnTo>
                  <a:pt x="351285" y="8692"/>
                </a:lnTo>
                <a:lnTo>
                  <a:pt x="358015" y="10544"/>
                </a:lnTo>
                <a:lnTo>
                  <a:pt x="364407" y="12730"/>
                </a:lnTo>
                <a:lnTo>
                  <a:pt x="369621" y="14188"/>
                </a:lnTo>
                <a:lnTo>
                  <a:pt x="374048" y="15160"/>
                </a:lnTo>
                <a:lnTo>
                  <a:pt x="377954" y="15808"/>
                </a:lnTo>
                <a:lnTo>
                  <a:pt x="381509" y="17193"/>
                </a:lnTo>
                <a:lnTo>
                  <a:pt x="384831" y="19068"/>
                </a:lnTo>
                <a:lnTo>
                  <a:pt x="394335" y="256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8"/>
          <p:cNvSpPr/>
          <p:nvPr/>
        </p:nvSpPr>
        <p:spPr>
          <a:xfrm>
            <a:off x="7530027" y="3180591"/>
            <a:ext cx="248089" cy="222041"/>
          </a:xfrm>
          <a:custGeom>
            <a:avLst/>
            <a:gdLst/>
            <a:ahLst/>
            <a:cxnLst/>
            <a:rect l="0" t="0" r="0" b="0"/>
            <a:pathLst>
              <a:path w="248089" h="222041">
                <a:moveTo>
                  <a:pt x="188080" y="25523"/>
                </a:moveTo>
                <a:lnTo>
                  <a:pt x="183529" y="25523"/>
                </a:lnTo>
                <a:lnTo>
                  <a:pt x="181236" y="24571"/>
                </a:lnTo>
                <a:lnTo>
                  <a:pt x="174411" y="19632"/>
                </a:lnTo>
                <a:lnTo>
                  <a:pt x="166842" y="12753"/>
                </a:lnTo>
                <a:lnTo>
                  <a:pt x="164397" y="11295"/>
                </a:lnTo>
                <a:lnTo>
                  <a:pt x="159140" y="9675"/>
                </a:lnTo>
                <a:lnTo>
                  <a:pt x="153628" y="6415"/>
                </a:lnTo>
                <a:lnTo>
                  <a:pt x="150824" y="4212"/>
                </a:lnTo>
                <a:lnTo>
                  <a:pt x="147050" y="2743"/>
                </a:lnTo>
                <a:lnTo>
                  <a:pt x="142630" y="1764"/>
                </a:lnTo>
                <a:lnTo>
                  <a:pt x="137777" y="1112"/>
                </a:lnTo>
                <a:lnTo>
                  <a:pt x="133590" y="1629"/>
                </a:lnTo>
                <a:lnTo>
                  <a:pt x="129846" y="2926"/>
                </a:lnTo>
                <a:lnTo>
                  <a:pt x="126397" y="4744"/>
                </a:lnTo>
                <a:lnTo>
                  <a:pt x="121241" y="6908"/>
                </a:lnTo>
                <a:lnTo>
                  <a:pt x="114945" y="9303"/>
                </a:lnTo>
                <a:lnTo>
                  <a:pt x="107891" y="11853"/>
                </a:lnTo>
                <a:lnTo>
                  <a:pt x="101283" y="14504"/>
                </a:lnTo>
                <a:lnTo>
                  <a:pt x="94973" y="17225"/>
                </a:lnTo>
                <a:lnTo>
                  <a:pt x="88861" y="19991"/>
                </a:lnTo>
                <a:lnTo>
                  <a:pt x="82881" y="23740"/>
                </a:lnTo>
                <a:lnTo>
                  <a:pt x="76990" y="28145"/>
                </a:lnTo>
                <a:lnTo>
                  <a:pt x="71158" y="32986"/>
                </a:lnTo>
                <a:lnTo>
                  <a:pt x="65364" y="38119"/>
                </a:lnTo>
                <a:lnTo>
                  <a:pt x="53847" y="48901"/>
                </a:lnTo>
                <a:lnTo>
                  <a:pt x="36653" y="65682"/>
                </a:lnTo>
                <a:lnTo>
                  <a:pt x="31884" y="71346"/>
                </a:lnTo>
                <a:lnTo>
                  <a:pt x="27751" y="77027"/>
                </a:lnTo>
                <a:lnTo>
                  <a:pt x="24045" y="82719"/>
                </a:lnTo>
                <a:lnTo>
                  <a:pt x="20621" y="89371"/>
                </a:lnTo>
                <a:lnTo>
                  <a:pt x="17385" y="96663"/>
                </a:lnTo>
                <a:lnTo>
                  <a:pt x="14276" y="104383"/>
                </a:lnTo>
                <a:lnTo>
                  <a:pt x="8281" y="120580"/>
                </a:lnTo>
                <a:lnTo>
                  <a:pt x="5349" y="128899"/>
                </a:lnTo>
                <a:lnTo>
                  <a:pt x="3395" y="136351"/>
                </a:lnTo>
                <a:lnTo>
                  <a:pt x="2092" y="143223"/>
                </a:lnTo>
                <a:lnTo>
                  <a:pt x="1223" y="149710"/>
                </a:lnTo>
                <a:lnTo>
                  <a:pt x="643" y="155940"/>
                </a:lnTo>
                <a:lnTo>
                  <a:pt x="257" y="161997"/>
                </a:lnTo>
                <a:lnTo>
                  <a:pt x="0" y="167941"/>
                </a:lnTo>
                <a:lnTo>
                  <a:pt x="780" y="173809"/>
                </a:lnTo>
                <a:lnTo>
                  <a:pt x="2254" y="179625"/>
                </a:lnTo>
                <a:lnTo>
                  <a:pt x="4189" y="185408"/>
                </a:lnTo>
                <a:lnTo>
                  <a:pt x="6431" y="191168"/>
                </a:lnTo>
                <a:lnTo>
                  <a:pt x="8878" y="196914"/>
                </a:lnTo>
                <a:lnTo>
                  <a:pt x="11462" y="202649"/>
                </a:lnTo>
                <a:lnTo>
                  <a:pt x="14138" y="207425"/>
                </a:lnTo>
                <a:lnTo>
                  <a:pt x="16873" y="211561"/>
                </a:lnTo>
                <a:lnTo>
                  <a:pt x="19650" y="215271"/>
                </a:lnTo>
                <a:lnTo>
                  <a:pt x="22453" y="217744"/>
                </a:lnTo>
                <a:lnTo>
                  <a:pt x="25275" y="219393"/>
                </a:lnTo>
                <a:lnTo>
                  <a:pt x="28108" y="220492"/>
                </a:lnTo>
                <a:lnTo>
                  <a:pt x="31902" y="221225"/>
                </a:lnTo>
                <a:lnTo>
                  <a:pt x="36336" y="221714"/>
                </a:lnTo>
                <a:lnTo>
                  <a:pt x="41198" y="222040"/>
                </a:lnTo>
                <a:lnTo>
                  <a:pt x="45392" y="221304"/>
                </a:lnTo>
                <a:lnTo>
                  <a:pt x="52590" y="217947"/>
                </a:lnTo>
                <a:lnTo>
                  <a:pt x="56795" y="214766"/>
                </a:lnTo>
                <a:lnTo>
                  <a:pt x="61504" y="210740"/>
                </a:lnTo>
                <a:lnTo>
                  <a:pt x="70864" y="202140"/>
                </a:lnTo>
                <a:lnTo>
                  <a:pt x="78199" y="195142"/>
                </a:lnTo>
                <a:lnTo>
                  <a:pt x="82441" y="190038"/>
                </a:lnTo>
                <a:lnTo>
                  <a:pt x="87174" y="183777"/>
                </a:lnTo>
                <a:lnTo>
                  <a:pt x="97512" y="169201"/>
                </a:lnTo>
                <a:lnTo>
                  <a:pt x="142394" y="102596"/>
                </a:lnTo>
                <a:lnTo>
                  <a:pt x="147145" y="94050"/>
                </a:lnTo>
                <a:lnTo>
                  <a:pt x="151266" y="85496"/>
                </a:lnTo>
                <a:lnTo>
                  <a:pt x="154965" y="76935"/>
                </a:lnTo>
                <a:lnTo>
                  <a:pt x="161615" y="62343"/>
                </a:lnTo>
                <a:lnTo>
                  <a:pt x="170714" y="43418"/>
                </a:lnTo>
                <a:lnTo>
                  <a:pt x="173645" y="37453"/>
                </a:lnTo>
                <a:lnTo>
                  <a:pt x="175599" y="31572"/>
                </a:lnTo>
                <a:lnTo>
                  <a:pt x="176902" y="25746"/>
                </a:lnTo>
                <a:lnTo>
                  <a:pt x="177770" y="19957"/>
                </a:lnTo>
                <a:lnTo>
                  <a:pt x="178349" y="15145"/>
                </a:lnTo>
                <a:lnTo>
                  <a:pt x="178736" y="10984"/>
                </a:lnTo>
                <a:lnTo>
                  <a:pt x="179355" y="2014"/>
                </a:lnTo>
                <a:lnTo>
                  <a:pt x="178453" y="1278"/>
                </a:lnTo>
                <a:lnTo>
                  <a:pt x="172113" y="0"/>
                </a:lnTo>
                <a:lnTo>
                  <a:pt x="171720" y="888"/>
                </a:lnTo>
                <a:lnTo>
                  <a:pt x="171168" y="6688"/>
                </a:lnTo>
                <a:lnTo>
                  <a:pt x="171039" y="11755"/>
                </a:lnTo>
                <a:lnTo>
                  <a:pt x="170938" y="64499"/>
                </a:lnTo>
                <a:lnTo>
                  <a:pt x="171890" y="71510"/>
                </a:lnTo>
                <a:lnTo>
                  <a:pt x="173477" y="79041"/>
                </a:lnTo>
                <a:lnTo>
                  <a:pt x="175487" y="86920"/>
                </a:lnTo>
                <a:lnTo>
                  <a:pt x="176827" y="94076"/>
                </a:lnTo>
                <a:lnTo>
                  <a:pt x="177721" y="100753"/>
                </a:lnTo>
                <a:lnTo>
                  <a:pt x="178316" y="107109"/>
                </a:lnTo>
                <a:lnTo>
                  <a:pt x="179666" y="112299"/>
                </a:lnTo>
                <a:lnTo>
                  <a:pt x="181518" y="116711"/>
                </a:lnTo>
                <a:lnTo>
                  <a:pt x="183706" y="120605"/>
                </a:lnTo>
                <a:lnTo>
                  <a:pt x="188676" y="130012"/>
                </a:lnTo>
                <a:lnTo>
                  <a:pt x="191335" y="135188"/>
                </a:lnTo>
                <a:lnTo>
                  <a:pt x="194060" y="139591"/>
                </a:lnTo>
                <a:lnTo>
                  <a:pt x="196830" y="143478"/>
                </a:lnTo>
                <a:lnTo>
                  <a:pt x="202446" y="150338"/>
                </a:lnTo>
                <a:lnTo>
                  <a:pt x="208117" y="156561"/>
                </a:lnTo>
                <a:lnTo>
                  <a:pt x="211915" y="159555"/>
                </a:lnTo>
                <a:lnTo>
                  <a:pt x="216353" y="162503"/>
                </a:lnTo>
                <a:lnTo>
                  <a:pt x="221216" y="165421"/>
                </a:lnTo>
                <a:lnTo>
                  <a:pt x="226363" y="167366"/>
                </a:lnTo>
                <a:lnTo>
                  <a:pt x="231700" y="168663"/>
                </a:lnTo>
                <a:lnTo>
                  <a:pt x="248088" y="1712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9"/>
          <p:cNvSpPr/>
          <p:nvPr/>
        </p:nvSpPr>
        <p:spPr>
          <a:xfrm>
            <a:off x="7821331" y="3147813"/>
            <a:ext cx="496852" cy="272167"/>
          </a:xfrm>
          <a:custGeom>
            <a:avLst/>
            <a:gdLst/>
            <a:ahLst/>
            <a:cxnLst/>
            <a:rect l="0" t="0" r="0" b="0"/>
            <a:pathLst>
              <a:path w="496852" h="272167">
                <a:moveTo>
                  <a:pt x="8219" y="32584"/>
                </a:moveTo>
                <a:lnTo>
                  <a:pt x="0" y="32584"/>
                </a:lnTo>
                <a:lnTo>
                  <a:pt x="4302" y="32584"/>
                </a:lnTo>
                <a:lnTo>
                  <a:pt x="5608" y="33537"/>
                </a:lnTo>
                <a:lnTo>
                  <a:pt x="6478" y="35124"/>
                </a:lnTo>
                <a:lnTo>
                  <a:pt x="7059" y="37135"/>
                </a:lnTo>
                <a:lnTo>
                  <a:pt x="10243" y="41909"/>
                </a:lnTo>
                <a:lnTo>
                  <a:pt x="12425" y="44516"/>
                </a:lnTo>
                <a:lnTo>
                  <a:pt x="13881" y="48159"/>
                </a:lnTo>
                <a:lnTo>
                  <a:pt x="14851" y="52492"/>
                </a:lnTo>
                <a:lnTo>
                  <a:pt x="15498" y="57286"/>
                </a:lnTo>
                <a:lnTo>
                  <a:pt x="15929" y="62387"/>
                </a:lnTo>
                <a:lnTo>
                  <a:pt x="16216" y="67693"/>
                </a:lnTo>
                <a:lnTo>
                  <a:pt x="16408" y="73135"/>
                </a:lnTo>
                <a:lnTo>
                  <a:pt x="17488" y="78668"/>
                </a:lnTo>
                <a:lnTo>
                  <a:pt x="19160" y="84262"/>
                </a:lnTo>
                <a:lnTo>
                  <a:pt x="23559" y="96509"/>
                </a:lnTo>
                <a:lnTo>
                  <a:pt x="28689" y="111478"/>
                </a:lnTo>
                <a:lnTo>
                  <a:pt x="30438" y="119470"/>
                </a:lnTo>
                <a:lnTo>
                  <a:pt x="31604" y="127656"/>
                </a:lnTo>
                <a:lnTo>
                  <a:pt x="32381" y="135970"/>
                </a:lnTo>
                <a:lnTo>
                  <a:pt x="32899" y="144370"/>
                </a:lnTo>
                <a:lnTo>
                  <a:pt x="33476" y="161324"/>
                </a:lnTo>
                <a:lnTo>
                  <a:pt x="33799" y="182384"/>
                </a:lnTo>
                <a:lnTo>
                  <a:pt x="34797" y="188648"/>
                </a:lnTo>
                <a:lnTo>
                  <a:pt x="36415" y="194729"/>
                </a:lnTo>
                <a:lnTo>
                  <a:pt x="38447" y="200688"/>
                </a:lnTo>
                <a:lnTo>
                  <a:pt x="39801" y="205614"/>
                </a:lnTo>
                <a:lnTo>
                  <a:pt x="41305" y="213626"/>
                </a:lnTo>
                <a:lnTo>
                  <a:pt x="41974" y="220362"/>
                </a:lnTo>
                <a:lnTo>
                  <a:pt x="42499" y="229589"/>
                </a:lnTo>
                <a:lnTo>
                  <a:pt x="37955" y="225152"/>
                </a:lnTo>
                <a:lnTo>
                  <a:pt x="36615" y="222876"/>
                </a:lnTo>
                <a:lnTo>
                  <a:pt x="33777" y="214168"/>
                </a:lnTo>
                <a:lnTo>
                  <a:pt x="31926" y="209837"/>
                </a:lnTo>
                <a:lnTo>
                  <a:pt x="29737" y="205045"/>
                </a:lnTo>
                <a:lnTo>
                  <a:pt x="28280" y="199946"/>
                </a:lnTo>
                <a:lnTo>
                  <a:pt x="27308" y="194641"/>
                </a:lnTo>
                <a:lnTo>
                  <a:pt x="26659" y="189199"/>
                </a:lnTo>
                <a:lnTo>
                  <a:pt x="27180" y="182715"/>
                </a:lnTo>
                <a:lnTo>
                  <a:pt x="28480" y="175534"/>
                </a:lnTo>
                <a:lnTo>
                  <a:pt x="30299" y="167889"/>
                </a:lnTo>
                <a:lnTo>
                  <a:pt x="31511" y="160887"/>
                </a:lnTo>
                <a:lnTo>
                  <a:pt x="32319" y="154314"/>
                </a:lnTo>
                <a:lnTo>
                  <a:pt x="32858" y="148028"/>
                </a:lnTo>
                <a:lnTo>
                  <a:pt x="34170" y="141931"/>
                </a:lnTo>
                <a:lnTo>
                  <a:pt x="35997" y="135962"/>
                </a:lnTo>
                <a:lnTo>
                  <a:pt x="38168" y="130078"/>
                </a:lnTo>
                <a:lnTo>
                  <a:pt x="41520" y="124250"/>
                </a:lnTo>
                <a:lnTo>
                  <a:pt x="45660" y="118460"/>
                </a:lnTo>
                <a:lnTo>
                  <a:pt x="50324" y="112694"/>
                </a:lnTo>
                <a:lnTo>
                  <a:pt x="54387" y="107899"/>
                </a:lnTo>
                <a:lnTo>
                  <a:pt x="61440" y="100030"/>
                </a:lnTo>
                <a:lnTo>
                  <a:pt x="70291" y="93357"/>
                </a:lnTo>
                <a:lnTo>
                  <a:pt x="79621" y="87217"/>
                </a:lnTo>
                <a:lnTo>
                  <a:pt x="90229" y="79357"/>
                </a:lnTo>
                <a:lnTo>
                  <a:pt x="96420" y="77185"/>
                </a:lnTo>
                <a:lnTo>
                  <a:pt x="109108" y="75790"/>
                </a:lnTo>
                <a:lnTo>
                  <a:pt x="118464" y="75599"/>
                </a:lnTo>
                <a:lnTo>
                  <a:pt x="122673" y="76501"/>
                </a:lnTo>
                <a:lnTo>
                  <a:pt x="134100" y="82321"/>
                </a:lnTo>
                <a:lnTo>
                  <a:pt x="148176" y="90077"/>
                </a:lnTo>
                <a:lnTo>
                  <a:pt x="159755" y="98409"/>
                </a:lnTo>
                <a:lnTo>
                  <a:pt x="174827" y="106909"/>
                </a:lnTo>
                <a:lnTo>
                  <a:pt x="185771" y="112608"/>
                </a:lnTo>
                <a:lnTo>
                  <a:pt x="194447" y="118315"/>
                </a:lnTo>
                <a:lnTo>
                  <a:pt x="198093" y="121171"/>
                </a:lnTo>
                <a:lnTo>
                  <a:pt x="202429" y="123074"/>
                </a:lnTo>
                <a:lnTo>
                  <a:pt x="212327" y="125189"/>
                </a:lnTo>
                <a:lnTo>
                  <a:pt x="223076" y="126129"/>
                </a:lnTo>
                <a:lnTo>
                  <a:pt x="234203" y="126547"/>
                </a:lnTo>
                <a:lnTo>
                  <a:pt x="258017" y="126838"/>
                </a:lnTo>
                <a:lnTo>
                  <a:pt x="267196" y="124322"/>
                </a:lnTo>
                <a:lnTo>
                  <a:pt x="277625" y="120029"/>
                </a:lnTo>
                <a:lnTo>
                  <a:pt x="288610" y="114946"/>
                </a:lnTo>
                <a:lnTo>
                  <a:pt x="322575" y="98262"/>
                </a:lnTo>
                <a:lnTo>
                  <a:pt x="333987" y="90032"/>
                </a:lnTo>
                <a:lnTo>
                  <a:pt x="339697" y="85170"/>
                </a:lnTo>
                <a:lnTo>
                  <a:pt x="348583" y="77228"/>
                </a:lnTo>
                <a:lnTo>
                  <a:pt x="356659" y="69571"/>
                </a:lnTo>
                <a:lnTo>
                  <a:pt x="366599" y="59818"/>
                </a:lnTo>
                <a:lnTo>
                  <a:pt x="370011" y="54550"/>
                </a:lnTo>
                <a:lnTo>
                  <a:pt x="372286" y="49133"/>
                </a:lnTo>
                <a:lnTo>
                  <a:pt x="373803" y="43617"/>
                </a:lnTo>
                <a:lnTo>
                  <a:pt x="374814" y="38987"/>
                </a:lnTo>
                <a:lnTo>
                  <a:pt x="375937" y="31302"/>
                </a:lnTo>
                <a:lnTo>
                  <a:pt x="376437" y="24712"/>
                </a:lnTo>
                <a:lnTo>
                  <a:pt x="376570" y="21621"/>
                </a:lnTo>
                <a:lnTo>
                  <a:pt x="375706" y="18608"/>
                </a:lnTo>
                <a:lnTo>
                  <a:pt x="372206" y="12720"/>
                </a:lnTo>
                <a:lnTo>
                  <a:pt x="367476" y="6928"/>
                </a:lnTo>
                <a:lnTo>
                  <a:pt x="364880" y="4050"/>
                </a:lnTo>
                <a:lnTo>
                  <a:pt x="362198" y="2131"/>
                </a:lnTo>
                <a:lnTo>
                  <a:pt x="356679" y="0"/>
                </a:lnTo>
                <a:lnTo>
                  <a:pt x="352919" y="383"/>
                </a:lnTo>
                <a:lnTo>
                  <a:pt x="338529" y="5475"/>
                </a:lnTo>
                <a:lnTo>
                  <a:pt x="327743" y="10376"/>
                </a:lnTo>
                <a:lnTo>
                  <a:pt x="316600" y="18269"/>
                </a:lnTo>
                <a:lnTo>
                  <a:pt x="310961" y="23040"/>
                </a:lnTo>
                <a:lnTo>
                  <a:pt x="305296" y="28127"/>
                </a:lnTo>
                <a:lnTo>
                  <a:pt x="293923" y="38858"/>
                </a:lnTo>
                <a:lnTo>
                  <a:pt x="289176" y="44387"/>
                </a:lnTo>
                <a:lnTo>
                  <a:pt x="285058" y="49978"/>
                </a:lnTo>
                <a:lnTo>
                  <a:pt x="267055" y="77189"/>
                </a:lnTo>
                <a:lnTo>
                  <a:pt x="262691" y="85181"/>
                </a:lnTo>
                <a:lnTo>
                  <a:pt x="258830" y="93366"/>
                </a:lnTo>
                <a:lnTo>
                  <a:pt x="255303" y="101680"/>
                </a:lnTo>
                <a:lnTo>
                  <a:pt x="251999" y="110081"/>
                </a:lnTo>
                <a:lnTo>
                  <a:pt x="245788" y="127035"/>
                </a:lnTo>
                <a:lnTo>
                  <a:pt x="242799" y="136509"/>
                </a:lnTo>
                <a:lnTo>
                  <a:pt x="236936" y="157195"/>
                </a:lnTo>
                <a:lnTo>
                  <a:pt x="234992" y="167093"/>
                </a:lnTo>
                <a:lnTo>
                  <a:pt x="233695" y="176549"/>
                </a:lnTo>
                <a:lnTo>
                  <a:pt x="232832" y="185711"/>
                </a:lnTo>
                <a:lnTo>
                  <a:pt x="232256" y="193724"/>
                </a:lnTo>
                <a:lnTo>
                  <a:pt x="231872" y="200970"/>
                </a:lnTo>
                <a:lnTo>
                  <a:pt x="231444" y="214103"/>
                </a:lnTo>
                <a:lnTo>
                  <a:pt x="231255" y="226289"/>
                </a:lnTo>
                <a:lnTo>
                  <a:pt x="232158" y="232206"/>
                </a:lnTo>
                <a:lnTo>
                  <a:pt x="233711" y="238055"/>
                </a:lnTo>
                <a:lnTo>
                  <a:pt x="235699" y="243860"/>
                </a:lnTo>
                <a:lnTo>
                  <a:pt x="238930" y="249635"/>
                </a:lnTo>
                <a:lnTo>
                  <a:pt x="242989" y="255390"/>
                </a:lnTo>
                <a:lnTo>
                  <a:pt x="247600" y="261131"/>
                </a:lnTo>
                <a:lnTo>
                  <a:pt x="252579" y="264959"/>
                </a:lnTo>
                <a:lnTo>
                  <a:pt x="257802" y="267511"/>
                </a:lnTo>
                <a:lnTo>
                  <a:pt x="269640" y="270346"/>
                </a:lnTo>
                <a:lnTo>
                  <a:pt x="284425" y="271606"/>
                </a:lnTo>
                <a:lnTo>
                  <a:pt x="297982" y="272166"/>
                </a:lnTo>
                <a:lnTo>
                  <a:pt x="311309" y="271462"/>
                </a:lnTo>
                <a:lnTo>
                  <a:pt x="326758" y="267975"/>
                </a:lnTo>
                <a:lnTo>
                  <a:pt x="334878" y="265711"/>
                </a:lnTo>
                <a:lnTo>
                  <a:pt x="351522" y="260656"/>
                </a:lnTo>
                <a:lnTo>
                  <a:pt x="376956" y="252455"/>
                </a:lnTo>
                <a:lnTo>
                  <a:pt x="385488" y="248697"/>
                </a:lnTo>
                <a:lnTo>
                  <a:pt x="394034" y="244287"/>
                </a:lnTo>
                <a:lnTo>
                  <a:pt x="410197" y="235259"/>
                </a:lnTo>
                <a:lnTo>
                  <a:pt x="423730" y="228072"/>
                </a:lnTo>
                <a:lnTo>
                  <a:pt x="438636" y="221703"/>
                </a:lnTo>
                <a:lnTo>
                  <a:pt x="453832" y="215697"/>
                </a:lnTo>
                <a:lnTo>
                  <a:pt x="466936" y="209852"/>
                </a:lnTo>
                <a:lnTo>
                  <a:pt x="479111" y="206620"/>
                </a:lnTo>
                <a:lnTo>
                  <a:pt x="496851" y="2040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0"/>
          <p:cNvSpPr/>
          <p:nvPr/>
        </p:nvSpPr>
        <p:spPr>
          <a:xfrm>
            <a:off x="6329791" y="3994889"/>
            <a:ext cx="419476" cy="332335"/>
          </a:xfrm>
          <a:custGeom>
            <a:avLst/>
            <a:gdLst/>
            <a:ahLst/>
            <a:cxnLst/>
            <a:rect l="0" t="0" r="0" b="0"/>
            <a:pathLst>
              <a:path w="419476" h="332335">
                <a:moveTo>
                  <a:pt x="119586" y="8468"/>
                </a:moveTo>
                <a:lnTo>
                  <a:pt x="104824" y="1087"/>
                </a:lnTo>
                <a:lnTo>
                  <a:pt x="100960" y="425"/>
                </a:lnTo>
                <a:lnTo>
                  <a:pt x="90890" y="53"/>
                </a:lnTo>
                <a:lnTo>
                  <a:pt x="86168" y="0"/>
                </a:lnTo>
                <a:lnTo>
                  <a:pt x="82067" y="918"/>
                </a:lnTo>
                <a:lnTo>
                  <a:pt x="70793" y="6760"/>
                </a:lnTo>
                <a:lnTo>
                  <a:pt x="61070" y="11836"/>
                </a:lnTo>
                <a:lnTo>
                  <a:pt x="49437" y="20050"/>
                </a:lnTo>
                <a:lnTo>
                  <a:pt x="43006" y="28220"/>
                </a:lnTo>
                <a:lnTo>
                  <a:pt x="39958" y="33067"/>
                </a:lnTo>
                <a:lnTo>
                  <a:pt x="36973" y="39154"/>
                </a:lnTo>
                <a:lnTo>
                  <a:pt x="34031" y="46070"/>
                </a:lnTo>
                <a:lnTo>
                  <a:pt x="31117" y="53539"/>
                </a:lnTo>
                <a:lnTo>
                  <a:pt x="27269" y="61375"/>
                </a:lnTo>
                <a:lnTo>
                  <a:pt x="22799" y="69457"/>
                </a:lnTo>
                <a:lnTo>
                  <a:pt x="17914" y="77702"/>
                </a:lnTo>
                <a:lnTo>
                  <a:pt x="14657" y="86057"/>
                </a:lnTo>
                <a:lnTo>
                  <a:pt x="12486" y="94484"/>
                </a:lnTo>
                <a:lnTo>
                  <a:pt x="11039" y="102960"/>
                </a:lnTo>
                <a:lnTo>
                  <a:pt x="9121" y="112420"/>
                </a:lnTo>
                <a:lnTo>
                  <a:pt x="4451" y="133091"/>
                </a:lnTo>
                <a:lnTo>
                  <a:pt x="2824" y="143938"/>
                </a:lnTo>
                <a:lnTo>
                  <a:pt x="1740" y="154979"/>
                </a:lnTo>
                <a:lnTo>
                  <a:pt x="1017" y="166150"/>
                </a:lnTo>
                <a:lnTo>
                  <a:pt x="214" y="186181"/>
                </a:lnTo>
                <a:lnTo>
                  <a:pt x="0" y="195523"/>
                </a:lnTo>
                <a:lnTo>
                  <a:pt x="809" y="205561"/>
                </a:lnTo>
                <a:lnTo>
                  <a:pt x="2302" y="216064"/>
                </a:lnTo>
                <a:lnTo>
                  <a:pt x="4249" y="226875"/>
                </a:lnTo>
                <a:lnTo>
                  <a:pt x="6500" y="236940"/>
                </a:lnTo>
                <a:lnTo>
                  <a:pt x="8953" y="246508"/>
                </a:lnTo>
                <a:lnTo>
                  <a:pt x="11541" y="255744"/>
                </a:lnTo>
                <a:lnTo>
                  <a:pt x="15171" y="264759"/>
                </a:lnTo>
                <a:lnTo>
                  <a:pt x="19496" y="273626"/>
                </a:lnTo>
                <a:lnTo>
                  <a:pt x="24285" y="282395"/>
                </a:lnTo>
                <a:lnTo>
                  <a:pt x="29382" y="290146"/>
                </a:lnTo>
                <a:lnTo>
                  <a:pt x="34685" y="297218"/>
                </a:lnTo>
                <a:lnTo>
                  <a:pt x="40125" y="303838"/>
                </a:lnTo>
                <a:lnTo>
                  <a:pt x="51250" y="313734"/>
                </a:lnTo>
                <a:lnTo>
                  <a:pt x="63497" y="321307"/>
                </a:lnTo>
                <a:lnTo>
                  <a:pt x="70764" y="324660"/>
                </a:lnTo>
                <a:lnTo>
                  <a:pt x="78465" y="327847"/>
                </a:lnTo>
                <a:lnTo>
                  <a:pt x="85505" y="329972"/>
                </a:lnTo>
                <a:lnTo>
                  <a:pt x="98406" y="332334"/>
                </a:lnTo>
                <a:lnTo>
                  <a:pt x="105466" y="332011"/>
                </a:lnTo>
                <a:lnTo>
                  <a:pt x="113030" y="330844"/>
                </a:lnTo>
                <a:lnTo>
                  <a:pt x="120931" y="329112"/>
                </a:lnTo>
                <a:lnTo>
                  <a:pt x="128103" y="327006"/>
                </a:lnTo>
                <a:lnTo>
                  <a:pt x="141151" y="322126"/>
                </a:lnTo>
                <a:lnTo>
                  <a:pt x="148250" y="318538"/>
                </a:lnTo>
                <a:lnTo>
                  <a:pt x="155841" y="314241"/>
                </a:lnTo>
                <a:lnTo>
                  <a:pt x="163758" y="309472"/>
                </a:lnTo>
                <a:lnTo>
                  <a:pt x="170942" y="304387"/>
                </a:lnTo>
                <a:lnTo>
                  <a:pt x="177635" y="299093"/>
                </a:lnTo>
                <a:lnTo>
                  <a:pt x="184003" y="293658"/>
                </a:lnTo>
                <a:lnTo>
                  <a:pt x="190153" y="288130"/>
                </a:lnTo>
                <a:lnTo>
                  <a:pt x="202067" y="276907"/>
                </a:lnTo>
                <a:lnTo>
                  <a:pt x="206958" y="270295"/>
                </a:lnTo>
                <a:lnTo>
                  <a:pt x="211171" y="263029"/>
                </a:lnTo>
                <a:lnTo>
                  <a:pt x="214933" y="255328"/>
                </a:lnTo>
                <a:lnTo>
                  <a:pt x="219346" y="247336"/>
                </a:lnTo>
                <a:lnTo>
                  <a:pt x="224193" y="239151"/>
                </a:lnTo>
                <a:lnTo>
                  <a:pt x="229329" y="230837"/>
                </a:lnTo>
                <a:lnTo>
                  <a:pt x="233706" y="222436"/>
                </a:lnTo>
                <a:lnTo>
                  <a:pt x="237576" y="213979"/>
                </a:lnTo>
                <a:lnTo>
                  <a:pt x="241108" y="205483"/>
                </a:lnTo>
                <a:lnTo>
                  <a:pt x="244416" y="196961"/>
                </a:lnTo>
                <a:lnTo>
                  <a:pt x="250631" y="179873"/>
                </a:lnTo>
                <a:lnTo>
                  <a:pt x="259485" y="154187"/>
                </a:lnTo>
                <a:lnTo>
                  <a:pt x="261429" y="146572"/>
                </a:lnTo>
                <a:lnTo>
                  <a:pt x="262726" y="139590"/>
                </a:lnTo>
                <a:lnTo>
                  <a:pt x="263591" y="133030"/>
                </a:lnTo>
                <a:lnTo>
                  <a:pt x="264166" y="126752"/>
                </a:lnTo>
                <a:lnTo>
                  <a:pt x="264550" y="120661"/>
                </a:lnTo>
                <a:lnTo>
                  <a:pt x="264977" y="109767"/>
                </a:lnTo>
                <a:lnTo>
                  <a:pt x="265314" y="94390"/>
                </a:lnTo>
                <a:lnTo>
                  <a:pt x="260767" y="103353"/>
                </a:lnTo>
                <a:lnTo>
                  <a:pt x="258533" y="112869"/>
                </a:lnTo>
                <a:lnTo>
                  <a:pt x="257937" y="118074"/>
                </a:lnTo>
                <a:lnTo>
                  <a:pt x="257541" y="123449"/>
                </a:lnTo>
                <a:lnTo>
                  <a:pt x="257275" y="128937"/>
                </a:lnTo>
                <a:lnTo>
                  <a:pt x="256982" y="141067"/>
                </a:lnTo>
                <a:lnTo>
                  <a:pt x="256851" y="155983"/>
                </a:lnTo>
                <a:lnTo>
                  <a:pt x="257768" y="163962"/>
                </a:lnTo>
                <a:lnTo>
                  <a:pt x="259333" y="172138"/>
                </a:lnTo>
                <a:lnTo>
                  <a:pt x="261328" y="180446"/>
                </a:lnTo>
                <a:lnTo>
                  <a:pt x="263611" y="188843"/>
                </a:lnTo>
                <a:lnTo>
                  <a:pt x="271375" y="215265"/>
                </a:lnTo>
                <a:lnTo>
                  <a:pt x="276900" y="235950"/>
                </a:lnTo>
                <a:lnTo>
                  <a:pt x="280659" y="244896"/>
                </a:lnTo>
                <a:lnTo>
                  <a:pt x="285071" y="252764"/>
                </a:lnTo>
                <a:lnTo>
                  <a:pt x="289917" y="259915"/>
                </a:lnTo>
                <a:lnTo>
                  <a:pt x="294100" y="265634"/>
                </a:lnTo>
                <a:lnTo>
                  <a:pt x="301288" y="274529"/>
                </a:lnTo>
                <a:lnTo>
                  <a:pt x="310689" y="284892"/>
                </a:lnTo>
                <a:lnTo>
                  <a:pt x="314615" y="287048"/>
                </a:lnTo>
                <a:lnTo>
                  <a:pt x="324059" y="289444"/>
                </a:lnTo>
                <a:lnTo>
                  <a:pt x="328291" y="289130"/>
                </a:lnTo>
                <a:lnTo>
                  <a:pt x="332065" y="287969"/>
                </a:lnTo>
                <a:lnTo>
                  <a:pt x="349517" y="279260"/>
                </a:lnTo>
                <a:lnTo>
                  <a:pt x="360208" y="271378"/>
                </a:lnTo>
                <a:lnTo>
                  <a:pt x="370357" y="261524"/>
                </a:lnTo>
                <a:lnTo>
                  <a:pt x="374396" y="256230"/>
                </a:lnTo>
                <a:lnTo>
                  <a:pt x="378042" y="250795"/>
                </a:lnTo>
                <a:lnTo>
                  <a:pt x="381425" y="244315"/>
                </a:lnTo>
                <a:lnTo>
                  <a:pt x="384633" y="237137"/>
                </a:lnTo>
                <a:lnTo>
                  <a:pt x="387724" y="229494"/>
                </a:lnTo>
                <a:lnTo>
                  <a:pt x="393699" y="213382"/>
                </a:lnTo>
                <a:lnTo>
                  <a:pt x="408166" y="171237"/>
                </a:lnTo>
                <a:lnTo>
                  <a:pt x="413896" y="154152"/>
                </a:lnTo>
                <a:lnTo>
                  <a:pt x="415805" y="145596"/>
                </a:lnTo>
                <a:lnTo>
                  <a:pt x="417078" y="137034"/>
                </a:lnTo>
                <a:lnTo>
                  <a:pt x="417927" y="128469"/>
                </a:lnTo>
                <a:lnTo>
                  <a:pt x="418492" y="120854"/>
                </a:lnTo>
                <a:lnTo>
                  <a:pt x="418869" y="113872"/>
                </a:lnTo>
                <a:lnTo>
                  <a:pt x="419288" y="101034"/>
                </a:lnTo>
                <a:lnTo>
                  <a:pt x="419475" y="88979"/>
                </a:lnTo>
                <a:lnTo>
                  <a:pt x="417620" y="84050"/>
                </a:lnTo>
                <a:lnTo>
                  <a:pt x="414477" y="79811"/>
                </a:lnTo>
                <a:lnTo>
                  <a:pt x="410478" y="76032"/>
                </a:lnTo>
                <a:lnTo>
                  <a:pt x="403494" y="71834"/>
                </a:lnTo>
                <a:lnTo>
                  <a:pt x="400298" y="70714"/>
                </a:lnTo>
                <a:lnTo>
                  <a:pt x="391667" y="69471"/>
                </a:lnTo>
                <a:lnTo>
                  <a:pt x="386699" y="69139"/>
                </a:lnTo>
                <a:lnTo>
                  <a:pt x="376098" y="71311"/>
                </a:lnTo>
                <a:lnTo>
                  <a:pt x="365036" y="75450"/>
                </a:lnTo>
                <a:lnTo>
                  <a:pt x="353770" y="80466"/>
                </a:lnTo>
                <a:lnTo>
                  <a:pt x="347147" y="83136"/>
                </a:lnTo>
                <a:lnTo>
                  <a:pt x="332167" y="88644"/>
                </a:lnTo>
                <a:lnTo>
                  <a:pt x="325124" y="92399"/>
                </a:lnTo>
                <a:lnTo>
                  <a:pt x="312219" y="101651"/>
                </a:lnTo>
                <a:lnTo>
                  <a:pt x="305158" y="105832"/>
                </a:lnTo>
                <a:lnTo>
                  <a:pt x="297593" y="109573"/>
                </a:lnTo>
                <a:lnTo>
                  <a:pt x="289692" y="113019"/>
                </a:lnTo>
                <a:lnTo>
                  <a:pt x="282520" y="117221"/>
                </a:lnTo>
                <a:lnTo>
                  <a:pt x="269472" y="126971"/>
                </a:lnTo>
                <a:lnTo>
                  <a:pt x="256746" y="1370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1"/>
          <p:cNvSpPr/>
          <p:nvPr/>
        </p:nvSpPr>
        <p:spPr>
          <a:xfrm>
            <a:off x="6715125" y="4037647"/>
            <a:ext cx="402908" cy="204003"/>
          </a:xfrm>
          <a:custGeom>
            <a:avLst/>
            <a:gdLst/>
            <a:ahLst/>
            <a:cxnLst/>
            <a:rect l="0" t="0" r="0" b="0"/>
            <a:pathLst>
              <a:path w="402908" h="204003">
                <a:moveTo>
                  <a:pt x="0" y="0"/>
                </a:moveTo>
                <a:lnTo>
                  <a:pt x="34008" y="0"/>
                </a:lnTo>
                <a:lnTo>
                  <a:pt x="44007" y="2540"/>
                </a:lnTo>
                <a:lnTo>
                  <a:pt x="53849" y="6844"/>
                </a:lnTo>
                <a:lnTo>
                  <a:pt x="65696" y="14622"/>
                </a:lnTo>
                <a:lnTo>
                  <a:pt x="75553" y="20151"/>
                </a:lnTo>
                <a:lnTo>
                  <a:pt x="80849" y="23912"/>
                </a:lnTo>
                <a:lnTo>
                  <a:pt x="86284" y="28324"/>
                </a:lnTo>
                <a:lnTo>
                  <a:pt x="91813" y="33170"/>
                </a:lnTo>
                <a:lnTo>
                  <a:pt x="96451" y="38306"/>
                </a:lnTo>
                <a:lnTo>
                  <a:pt x="100496" y="43635"/>
                </a:lnTo>
                <a:lnTo>
                  <a:pt x="118381" y="70426"/>
                </a:lnTo>
                <a:lnTo>
                  <a:pt x="121784" y="77431"/>
                </a:lnTo>
                <a:lnTo>
                  <a:pt x="124051" y="84006"/>
                </a:lnTo>
                <a:lnTo>
                  <a:pt x="125563" y="90294"/>
                </a:lnTo>
                <a:lnTo>
                  <a:pt x="126571" y="97344"/>
                </a:lnTo>
                <a:lnTo>
                  <a:pt x="127244" y="104901"/>
                </a:lnTo>
                <a:lnTo>
                  <a:pt x="127691" y="112796"/>
                </a:lnTo>
                <a:lnTo>
                  <a:pt x="128942" y="119965"/>
                </a:lnTo>
                <a:lnTo>
                  <a:pt x="130729" y="126649"/>
                </a:lnTo>
                <a:lnTo>
                  <a:pt x="132872" y="133010"/>
                </a:lnTo>
                <a:lnTo>
                  <a:pt x="134301" y="139156"/>
                </a:lnTo>
                <a:lnTo>
                  <a:pt x="135255" y="145158"/>
                </a:lnTo>
                <a:lnTo>
                  <a:pt x="135889" y="151065"/>
                </a:lnTo>
                <a:lnTo>
                  <a:pt x="137266" y="156907"/>
                </a:lnTo>
                <a:lnTo>
                  <a:pt x="139135" y="162707"/>
                </a:lnTo>
                <a:lnTo>
                  <a:pt x="141334" y="168479"/>
                </a:lnTo>
                <a:lnTo>
                  <a:pt x="142800" y="173280"/>
                </a:lnTo>
                <a:lnTo>
                  <a:pt x="143778" y="177432"/>
                </a:lnTo>
                <a:lnTo>
                  <a:pt x="144429" y="181153"/>
                </a:lnTo>
                <a:lnTo>
                  <a:pt x="144864" y="184586"/>
                </a:lnTo>
                <a:lnTo>
                  <a:pt x="145346" y="190941"/>
                </a:lnTo>
                <a:lnTo>
                  <a:pt x="145560" y="196940"/>
                </a:lnTo>
                <a:lnTo>
                  <a:pt x="145698" y="204002"/>
                </a:lnTo>
                <a:lnTo>
                  <a:pt x="145725" y="198553"/>
                </a:lnTo>
                <a:lnTo>
                  <a:pt x="145732" y="165176"/>
                </a:lnTo>
                <a:lnTo>
                  <a:pt x="146684" y="158695"/>
                </a:lnTo>
                <a:lnTo>
                  <a:pt x="148272" y="151517"/>
                </a:lnTo>
                <a:lnTo>
                  <a:pt x="150283" y="143874"/>
                </a:lnTo>
                <a:lnTo>
                  <a:pt x="151624" y="135921"/>
                </a:lnTo>
                <a:lnTo>
                  <a:pt x="152517" y="127761"/>
                </a:lnTo>
                <a:lnTo>
                  <a:pt x="153113" y="119464"/>
                </a:lnTo>
                <a:lnTo>
                  <a:pt x="155416" y="112028"/>
                </a:lnTo>
                <a:lnTo>
                  <a:pt x="158855" y="105166"/>
                </a:lnTo>
                <a:lnTo>
                  <a:pt x="163053" y="98685"/>
                </a:lnTo>
                <a:lnTo>
                  <a:pt x="166804" y="91508"/>
                </a:lnTo>
                <a:lnTo>
                  <a:pt x="170258" y="83865"/>
                </a:lnTo>
                <a:lnTo>
                  <a:pt x="173513" y="75913"/>
                </a:lnTo>
                <a:lnTo>
                  <a:pt x="177587" y="68706"/>
                </a:lnTo>
                <a:lnTo>
                  <a:pt x="182209" y="61996"/>
                </a:lnTo>
                <a:lnTo>
                  <a:pt x="187195" y="55619"/>
                </a:lnTo>
                <a:lnTo>
                  <a:pt x="192424" y="49462"/>
                </a:lnTo>
                <a:lnTo>
                  <a:pt x="197815" y="43452"/>
                </a:lnTo>
                <a:lnTo>
                  <a:pt x="211964" y="28432"/>
                </a:lnTo>
                <a:lnTo>
                  <a:pt x="215604" y="24670"/>
                </a:lnTo>
                <a:lnTo>
                  <a:pt x="219936" y="22162"/>
                </a:lnTo>
                <a:lnTo>
                  <a:pt x="229829" y="19375"/>
                </a:lnTo>
                <a:lnTo>
                  <a:pt x="241558" y="17806"/>
                </a:lnTo>
                <a:lnTo>
                  <a:pt x="250552" y="19979"/>
                </a:lnTo>
                <a:lnTo>
                  <a:pt x="259946" y="24120"/>
                </a:lnTo>
                <a:lnTo>
                  <a:pt x="267296" y="29135"/>
                </a:lnTo>
                <a:lnTo>
                  <a:pt x="273738" y="34539"/>
                </a:lnTo>
                <a:lnTo>
                  <a:pt x="276790" y="37313"/>
                </a:lnTo>
                <a:lnTo>
                  <a:pt x="279776" y="41068"/>
                </a:lnTo>
                <a:lnTo>
                  <a:pt x="282720" y="45477"/>
                </a:lnTo>
                <a:lnTo>
                  <a:pt x="285635" y="50320"/>
                </a:lnTo>
                <a:lnTo>
                  <a:pt x="288531" y="56407"/>
                </a:lnTo>
                <a:lnTo>
                  <a:pt x="291413" y="63322"/>
                </a:lnTo>
                <a:lnTo>
                  <a:pt x="294288" y="70790"/>
                </a:lnTo>
                <a:lnTo>
                  <a:pt x="297157" y="77673"/>
                </a:lnTo>
                <a:lnTo>
                  <a:pt x="300021" y="84167"/>
                </a:lnTo>
                <a:lnTo>
                  <a:pt x="305745" y="96463"/>
                </a:lnTo>
                <a:lnTo>
                  <a:pt x="325755" y="137119"/>
                </a:lnTo>
                <a:lnTo>
                  <a:pt x="328612" y="142848"/>
                </a:lnTo>
                <a:lnTo>
                  <a:pt x="331470" y="147620"/>
                </a:lnTo>
                <a:lnTo>
                  <a:pt x="334327" y="151753"/>
                </a:lnTo>
                <a:lnTo>
                  <a:pt x="337184" y="155461"/>
                </a:lnTo>
                <a:lnTo>
                  <a:pt x="339090" y="158886"/>
                </a:lnTo>
                <a:lnTo>
                  <a:pt x="341206" y="165231"/>
                </a:lnTo>
                <a:lnTo>
                  <a:pt x="343675" y="168257"/>
                </a:lnTo>
                <a:lnTo>
                  <a:pt x="351499" y="174158"/>
                </a:lnTo>
                <a:lnTo>
                  <a:pt x="361327" y="177416"/>
                </a:lnTo>
                <a:lnTo>
                  <a:pt x="372997" y="178864"/>
                </a:lnTo>
                <a:lnTo>
                  <a:pt x="380110" y="179250"/>
                </a:lnTo>
                <a:lnTo>
                  <a:pt x="402907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2"/>
          <p:cNvSpPr/>
          <p:nvPr/>
        </p:nvSpPr>
        <p:spPr>
          <a:xfrm>
            <a:off x="7119766" y="4003462"/>
            <a:ext cx="200060" cy="469676"/>
          </a:xfrm>
          <a:custGeom>
            <a:avLst/>
            <a:gdLst/>
            <a:ahLst/>
            <a:cxnLst/>
            <a:rect l="0" t="0" r="0" b="0"/>
            <a:pathLst>
              <a:path w="200060" h="469676">
                <a:moveTo>
                  <a:pt x="135426" y="8467"/>
                </a:moveTo>
                <a:lnTo>
                  <a:pt x="130875" y="8467"/>
                </a:lnTo>
                <a:lnTo>
                  <a:pt x="128583" y="7515"/>
                </a:lnTo>
                <a:lnTo>
                  <a:pt x="123494" y="3917"/>
                </a:lnTo>
                <a:lnTo>
                  <a:pt x="119826" y="1087"/>
                </a:lnTo>
                <a:lnTo>
                  <a:pt x="116427" y="425"/>
                </a:lnTo>
                <a:lnTo>
                  <a:pt x="111742" y="130"/>
                </a:lnTo>
                <a:lnTo>
                  <a:pt x="106485" y="0"/>
                </a:lnTo>
                <a:lnTo>
                  <a:pt x="102797" y="917"/>
                </a:lnTo>
                <a:lnTo>
                  <a:pt x="98433" y="2482"/>
                </a:lnTo>
                <a:lnTo>
                  <a:pt x="93620" y="4477"/>
                </a:lnTo>
                <a:lnTo>
                  <a:pt x="88505" y="6760"/>
                </a:lnTo>
                <a:lnTo>
                  <a:pt x="77742" y="11836"/>
                </a:lnTo>
                <a:lnTo>
                  <a:pt x="73158" y="14523"/>
                </a:lnTo>
                <a:lnTo>
                  <a:pt x="69149" y="17267"/>
                </a:lnTo>
                <a:lnTo>
                  <a:pt x="65524" y="20049"/>
                </a:lnTo>
                <a:lnTo>
                  <a:pt x="61202" y="23808"/>
                </a:lnTo>
                <a:lnTo>
                  <a:pt x="56416" y="28220"/>
                </a:lnTo>
                <a:lnTo>
                  <a:pt x="51321" y="33066"/>
                </a:lnTo>
                <a:lnTo>
                  <a:pt x="46018" y="39154"/>
                </a:lnTo>
                <a:lnTo>
                  <a:pt x="40578" y="46070"/>
                </a:lnTo>
                <a:lnTo>
                  <a:pt x="35046" y="53538"/>
                </a:lnTo>
                <a:lnTo>
                  <a:pt x="30406" y="60422"/>
                </a:lnTo>
                <a:lnTo>
                  <a:pt x="26361" y="66917"/>
                </a:lnTo>
                <a:lnTo>
                  <a:pt x="22711" y="73151"/>
                </a:lnTo>
                <a:lnTo>
                  <a:pt x="19325" y="80165"/>
                </a:lnTo>
                <a:lnTo>
                  <a:pt x="16115" y="87698"/>
                </a:lnTo>
                <a:lnTo>
                  <a:pt x="13023" y="95578"/>
                </a:lnTo>
                <a:lnTo>
                  <a:pt x="7047" y="111953"/>
                </a:lnTo>
                <a:lnTo>
                  <a:pt x="4120" y="120321"/>
                </a:lnTo>
                <a:lnTo>
                  <a:pt x="868" y="134698"/>
                </a:lnTo>
                <a:lnTo>
                  <a:pt x="0" y="141198"/>
                </a:lnTo>
                <a:lnTo>
                  <a:pt x="375" y="148390"/>
                </a:lnTo>
                <a:lnTo>
                  <a:pt x="1577" y="156042"/>
                </a:lnTo>
                <a:lnTo>
                  <a:pt x="4499" y="170258"/>
                </a:lnTo>
                <a:lnTo>
                  <a:pt x="5799" y="179752"/>
                </a:lnTo>
                <a:lnTo>
                  <a:pt x="8051" y="184570"/>
                </a:lnTo>
                <a:lnTo>
                  <a:pt x="11456" y="189687"/>
                </a:lnTo>
                <a:lnTo>
                  <a:pt x="21509" y="202485"/>
                </a:lnTo>
                <a:lnTo>
                  <a:pt x="24239" y="203535"/>
                </a:lnTo>
                <a:lnTo>
                  <a:pt x="27964" y="204235"/>
                </a:lnTo>
                <a:lnTo>
                  <a:pt x="32352" y="204702"/>
                </a:lnTo>
                <a:lnTo>
                  <a:pt x="36230" y="205013"/>
                </a:lnTo>
                <a:lnTo>
                  <a:pt x="39768" y="205221"/>
                </a:lnTo>
                <a:lnTo>
                  <a:pt x="43079" y="205359"/>
                </a:lnTo>
                <a:lnTo>
                  <a:pt x="47191" y="204498"/>
                </a:lnTo>
                <a:lnTo>
                  <a:pt x="51838" y="202972"/>
                </a:lnTo>
                <a:lnTo>
                  <a:pt x="56840" y="201002"/>
                </a:lnTo>
                <a:lnTo>
                  <a:pt x="61129" y="198737"/>
                </a:lnTo>
                <a:lnTo>
                  <a:pt x="64939" y="196273"/>
                </a:lnTo>
                <a:lnTo>
                  <a:pt x="68433" y="193679"/>
                </a:lnTo>
                <a:lnTo>
                  <a:pt x="71714" y="190044"/>
                </a:lnTo>
                <a:lnTo>
                  <a:pt x="77900" y="180926"/>
                </a:lnTo>
                <a:lnTo>
                  <a:pt x="81835" y="175827"/>
                </a:lnTo>
                <a:lnTo>
                  <a:pt x="86364" y="170523"/>
                </a:lnTo>
                <a:lnTo>
                  <a:pt x="91288" y="165082"/>
                </a:lnTo>
                <a:lnTo>
                  <a:pt x="95523" y="159550"/>
                </a:lnTo>
                <a:lnTo>
                  <a:pt x="99299" y="153957"/>
                </a:lnTo>
                <a:lnTo>
                  <a:pt x="102769" y="148323"/>
                </a:lnTo>
                <a:lnTo>
                  <a:pt x="106034" y="141709"/>
                </a:lnTo>
                <a:lnTo>
                  <a:pt x="109164" y="134443"/>
                </a:lnTo>
                <a:lnTo>
                  <a:pt x="112203" y="126741"/>
                </a:lnTo>
                <a:lnTo>
                  <a:pt x="118120" y="113104"/>
                </a:lnTo>
                <a:lnTo>
                  <a:pt x="123925" y="100692"/>
                </a:lnTo>
                <a:lnTo>
                  <a:pt x="129679" y="88826"/>
                </a:lnTo>
                <a:lnTo>
                  <a:pt x="132872" y="77203"/>
                </a:lnTo>
                <a:lnTo>
                  <a:pt x="134291" y="66639"/>
                </a:lnTo>
                <a:lnTo>
                  <a:pt x="135202" y="52096"/>
                </a:lnTo>
                <a:lnTo>
                  <a:pt x="135360" y="40445"/>
                </a:lnTo>
                <a:lnTo>
                  <a:pt x="135382" y="35501"/>
                </a:lnTo>
                <a:lnTo>
                  <a:pt x="134444" y="32205"/>
                </a:lnTo>
                <a:lnTo>
                  <a:pt x="132867" y="30008"/>
                </a:lnTo>
                <a:lnTo>
                  <a:pt x="126958" y="25689"/>
                </a:lnTo>
                <a:lnTo>
                  <a:pt x="126863" y="37551"/>
                </a:lnTo>
                <a:lnTo>
                  <a:pt x="131407" y="50316"/>
                </a:lnTo>
                <a:lnTo>
                  <a:pt x="135585" y="65805"/>
                </a:lnTo>
                <a:lnTo>
                  <a:pt x="142035" y="81760"/>
                </a:lnTo>
                <a:lnTo>
                  <a:pt x="147253" y="96287"/>
                </a:lnTo>
                <a:lnTo>
                  <a:pt x="149026" y="104161"/>
                </a:lnTo>
                <a:lnTo>
                  <a:pt x="150208" y="112268"/>
                </a:lnTo>
                <a:lnTo>
                  <a:pt x="150996" y="120531"/>
                </a:lnTo>
                <a:lnTo>
                  <a:pt x="154410" y="134791"/>
                </a:lnTo>
                <a:lnTo>
                  <a:pt x="159104" y="149384"/>
                </a:lnTo>
                <a:lnTo>
                  <a:pt x="167101" y="178067"/>
                </a:lnTo>
                <a:lnTo>
                  <a:pt x="172681" y="196240"/>
                </a:lnTo>
                <a:lnTo>
                  <a:pt x="174550" y="205087"/>
                </a:lnTo>
                <a:lnTo>
                  <a:pt x="175797" y="213842"/>
                </a:lnTo>
                <a:lnTo>
                  <a:pt x="176628" y="222537"/>
                </a:lnTo>
                <a:lnTo>
                  <a:pt x="178134" y="231190"/>
                </a:lnTo>
                <a:lnTo>
                  <a:pt x="180090" y="239817"/>
                </a:lnTo>
                <a:lnTo>
                  <a:pt x="182347" y="248425"/>
                </a:lnTo>
                <a:lnTo>
                  <a:pt x="184804" y="257022"/>
                </a:lnTo>
                <a:lnTo>
                  <a:pt x="190075" y="274193"/>
                </a:lnTo>
                <a:lnTo>
                  <a:pt x="191861" y="283726"/>
                </a:lnTo>
                <a:lnTo>
                  <a:pt x="193051" y="293891"/>
                </a:lnTo>
                <a:lnTo>
                  <a:pt x="193845" y="304477"/>
                </a:lnTo>
                <a:lnTo>
                  <a:pt x="195327" y="314393"/>
                </a:lnTo>
                <a:lnTo>
                  <a:pt x="197268" y="323860"/>
                </a:lnTo>
                <a:lnTo>
                  <a:pt x="199514" y="333029"/>
                </a:lnTo>
                <a:lnTo>
                  <a:pt x="200059" y="341999"/>
                </a:lnTo>
                <a:lnTo>
                  <a:pt x="199470" y="350837"/>
                </a:lnTo>
                <a:lnTo>
                  <a:pt x="198125" y="359587"/>
                </a:lnTo>
                <a:lnTo>
                  <a:pt x="197227" y="368277"/>
                </a:lnTo>
                <a:lnTo>
                  <a:pt x="196630" y="376928"/>
                </a:lnTo>
                <a:lnTo>
                  <a:pt x="196231" y="385553"/>
                </a:lnTo>
                <a:lnTo>
                  <a:pt x="193248" y="400216"/>
                </a:lnTo>
                <a:lnTo>
                  <a:pt x="189700" y="413083"/>
                </a:lnTo>
                <a:lnTo>
                  <a:pt x="188122" y="425152"/>
                </a:lnTo>
                <a:lnTo>
                  <a:pt x="184881" y="434326"/>
                </a:lnTo>
                <a:lnTo>
                  <a:pt x="182684" y="438105"/>
                </a:lnTo>
                <a:lnTo>
                  <a:pt x="179314" y="441578"/>
                </a:lnTo>
                <a:lnTo>
                  <a:pt x="175163" y="444845"/>
                </a:lnTo>
                <a:lnTo>
                  <a:pt x="170489" y="447976"/>
                </a:lnTo>
                <a:lnTo>
                  <a:pt x="166422" y="451016"/>
                </a:lnTo>
                <a:lnTo>
                  <a:pt x="162757" y="453995"/>
                </a:lnTo>
                <a:lnTo>
                  <a:pt x="159362" y="456933"/>
                </a:lnTo>
                <a:lnTo>
                  <a:pt x="157099" y="459845"/>
                </a:lnTo>
                <a:lnTo>
                  <a:pt x="154583" y="465620"/>
                </a:lnTo>
                <a:lnTo>
                  <a:pt x="152007" y="467541"/>
                </a:lnTo>
                <a:lnTo>
                  <a:pt x="148385" y="468821"/>
                </a:lnTo>
                <a:lnTo>
                  <a:pt x="144065" y="469675"/>
                </a:lnTo>
                <a:lnTo>
                  <a:pt x="140234" y="469292"/>
                </a:lnTo>
                <a:lnTo>
                  <a:pt x="136725" y="468084"/>
                </a:lnTo>
                <a:lnTo>
                  <a:pt x="129336" y="464201"/>
                </a:lnTo>
                <a:lnTo>
                  <a:pt x="112670" y="455738"/>
                </a:lnTo>
                <a:lnTo>
                  <a:pt x="108485" y="452364"/>
                </a:lnTo>
                <a:lnTo>
                  <a:pt x="101136" y="4456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3"/>
          <p:cNvSpPr/>
          <p:nvPr/>
        </p:nvSpPr>
        <p:spPr>
          <a:xfrm>
            <a:off x="7349490" y="3909605"/>
            <a:ext cx="677228" cy="265050"/>
          </a:xfrm>
          <a:custGeom>
            <a:avLst/>
            <a:gdLst/>
            <a:ahLst/>
            <a:cxnLst/>
            <a:rect l="0" t="0" r="0" b="0"/>
            <a:pathLst>
              <a:path w="677228" h="265050">
                <a:moveTo>
                  <a:pt x="0" y="102324"/>
                </a:moveTo>
                <a:lnTo>
                  <a:pt x="4551" y="102324"/>
                </a:lnTo>
                <a:lnTo>
                  <a:pt x="6844" y="103277"/>
                </a:lnTo>
                <a:lnTo>
                  <a:pt x="14621" y="109168"/>
                </a:lnTo>
                <a:lnTo>
                  <a:pt x="22959" y="116946"/>
                </a:lnTo>
                <a:lnTo>
                  <a:pt x="37160" y="130944"/>
                </a:lnTo>
                <a:lnTo>
                  <a:pt x="42868" y="139174"/>
                </a:lnTo>
                <a:lnTo>
                  <a:pt x="45723" y="144036"/>
                </a:lnTo>
                <a:lnTo>
                  <a:pt x="48580" y="149182"/>
                </a:lnTo>
                <a:lnTo>
                  <a:pt x="54293" y="159980"/>
                </a:lnTo>
                <a:lnTo>
                  <a:pt x="56198" y="166479"/>
                </a:lnTo>
                <a:lnTo>
                  <a:pt x="57467" y="173669"/>
                </a:lnTo>
                <a:lnTo>
                  <a:pt x="58315" y="181320"/>
                </a:lnTo>
                <a:lnTo>
                  <a:pt x="59831" y="189278"/>
                </a:lnTo>
                <a:lnTo>
                  <a:pt x="61795" y="197441"/>
                </a:lnTo>
                <a:lnTo>
                  <a:pt x="64056" y="205741"/>
                </a:lnTo>
                <a:lnTo>
                  <a:pt x="65564" y="213179"/>
                </a:lnTo>
                <a:lnTo>
                  <a:pt x="66569" y="220042"/>
                </a:lnTo>
                <a:lnTo>
                  <a:pt x="67240" y="226523"/>
                </a:lnTo>
                <a:lnTo>
                  <a:pt x="67686" y="231796"/>
                </a:lnTo>
                <a:lnTo>
                  <a:pt x="67984" y="236264"/>
                </a:lnTo>
                <a:lnTo>
                  <a:pt x="68315" y="243768"/>
                </a:lnTo>
                <a:lnTo>
                  <a:pt x="68501" y="253348"/>
                </a:lnTo>
                <a:lnTo>
                  <a:pt x="68579" y="265049"/>
                </a:lnTo>
                <a:lnTo>
                  <a:pt x="68579" y="223812"/>
                </a:lnTo>
                <a:lnTo>
                  <a:pt x="69533" y="217606"/>
                </a:lnTo>
                <a:lnTo>
                  <a:pt x="71120" y="210612"/>
                </a:lnTo>
                <a:lnTo>
                  <a:pt x="73131" y="203091"/>
                </a:lnTo>
                <a:lnTo>
                  <a:pt x="75424" y="196172"/>
                </a:lnTo>
                <a:lnTo>
                  <a:pt x="77905" y="189655"/>
                </a:lnTo>
                <a:lnTo>
                  <a:pt x="80511" y="183405"/>
                </a:lnTo>
                <a:lnTo>
                  <a:pt x="83202" y="176380"/>
                </a:lnTo>
                <a:lnTo>
                  <a:pt x="88731" y="160956"/>
                </a:lnTo>
                <a:lnTo>
                  <a:pt x="92492" y="153795"/>
                </a:lnTo>
                <a:lnTo>
                  <a:pt x="96903" y="147115"/>
                </a:lnTo>
                <a:lnTo>
                  <a:pt x="101750" y="140758"/>
                </a:lnTo>
                <a:lnTo>
                  <a:pt x="106885" y="134614"/>
                </a:lnTo>
                <a:lnTo>
                  <a:pt x="112215" y="128614"/>
                </a:lnTo>
                <a:lnTo>
                  <a:pt x="123215" y="116866"/>
                </a:lnTo>
                <a:lnTo>
                  <a:pt x="151492" y="88071"/>
                </a:lnTo>
                <a:lnTo>
                  <a:pt x="157192" y="83297"/>
                </a:lnTo>
                <a:lnTo>
                  <a:pt x="168606" y="75453"/>
                </a:lnTo>
                <a:lnTo>
                  <a:pt x="180028" y="71332"/>
                </a:lnTo>
                <a:lnTo>
                  <a:pt x="198333" y="68686"/>
                </a:lnTo>
                <a:lnTo>
                  <a:pt x="212646" y="68228"/>
                </a:lnTo>
                <a:lnTo>
                  <a:pt x="216059" y="69116"/>
                </a:lnTo>
                <a:lnTo>
                  <a:pt x="218334" y="70660"/>
                </a:lnTo>
                <a:lnTo>
                  <a:pt x="224077" y="77385"/>
                </a:lnTo>
                <a:lnTo>
                  <a:pt x="229129" y="83621"/>
                </a:lnTo>
                <a:lnTo>
                  <a:pt x="231810" y="87950"/>
                </a:lnTo>
                <a:lnTo>
                  <a:pt x="234550" y="92742"/>
                </a:lnTo>
                <a:lnTo>
                  <a:pt x="236377" y="98793"/>
                </a:lnTo>
                <a:lnTo>
                  <a:pt x="237594" y="105685"/>
                </a:lnTo>
                <a:lnTo>
                  <a:pt x="238406" y="113137"/>
                </a:lnTo>
                <a:lnTo>
                  <a:pt x="239900" y="120011"/>
                </a:lnTo>
                <a:lnTo>
                  <a:pt x="241848" y="126498"/>
                </a:lnTo>
                <a:lnTo>
                  <a:pt x="244099" y="132728"/>
                </a:lnTo>
                <a:lnTo>
                  <a:pt x="245600" y="139738"/>
                </a:lnTo>
                <a:lnTo>
                  <a:pt x="246601" y="147269"/>
                </a:lnTo>
                <a:lnTo>
                  <a:pt x="247268" y="155148"/>
                </a:lnTo>
                <a:lnTo>
                  <a:pt x="247713" y="162305"/>
                </a:lnTo>
                <a:lnTo>
                  <a:pt x="248207" y="175338"/>
                </a:lnTo>
                <a:lnTo>
                  <a:pt x="248484" y="193385"/>
                </a:lnTo>
                <a:lnTo>
                  <a:pt x="249477" y="199226"/>
                </a:lnTo>
                <a:lnTo>
                  <a:pt x="251090" y="205026"/>
                </a:lnTo>
                <a:lnTo>
                  <a:pt x="253118" y="210797"/>
                </a:lnTo>
                <a:lnTo>
                  <a:pt x="255423" y="215597"/>
                </a:lnTo>
                <a:lnTo>
                  <a:pt x="260524" y="223470"/>
                </a:lnTo>
                <a:lnTo>
                  <a:pt x="264199" y="228707"/>
                </a:lnTo>
                <a:lnTo>
                  <a:pt x="266621" y="229442"/>
                </a:lnTo>
                <a:lnTo>
                  <a:pt x="284924" y="230719"/>
                </a:lnTo>
                <a:lnTo>
                  <a:pt x="298628" y="230855"/>
                </a:lnTo>
                <a:lnTo>
                  <a:pt x="302908" y="229921"/>
                </a:lnTo>
                <a:lnTo>
                  <a:pt x="310203" y="226344"/>
                </a:lnTo>
                <a:lnTo>
                  <a:pt x="316621" y="219040"/>
                </a:lnTo>
                <a:lnTo>
                  <a:pt x="319665" y="214425"/>
                </a:lnTo>
                <a:lnTo>
                  <a:pt x="323600" y="209443"/>
                </a:lnTo>
                <a:lnTo>
                  <a:pt x="328128" y="204217"/>
                </a:lnTo>
                <a:lnTo>
                  <a:pt x="333052" y="198828"/>
                </a:lnTo>
                <a:lnTo>
                  <a:pt x="337287" y="192378"/>
                </a:lnTo>
                <a:lnTo>
                  <a:pt x="341063" y="185220"/>
                </a:lnTo>
                <a:lnTo>
                  <a:pt x="344533" y="177591"/>
                </a:lnTo>
                <a:lnTo>
                  <a:pt x="348751" y="169647"/>
                </a:lnTo>
                <a:lnTo>
                  <a:pt x="353468" y="161494"/>
                </a:lnTo>
                <a:lnTo>
                  <a:pt x="358518" y="153200"/>
                </a:lnTo>
                <a:lnTo>
                  <a:pt x="369209" y="136366"/>
                </a:lnTo>
                <a:lnTo>
                  <a:pt x="374726" y="127876"/>
                </a:lnTo>
                <a:lnTo>
                  <a:pt x="379358" y="119359"/>
                </a:lnTo>
                <a:lnTo>
                  <a:pt x="383398" y="110824"/>
                </a:lnTo>
                <a:lnTo>
                  <a:pt x="387043" y="102276"/>
                </a:lnTo>
                <a:lnTo>
                  <a:pt x="393634" y="87698"/>
                </a:lnTo>
                <a:lnTo>
                  <a:pt x="396725" y="81144"/>
                </a:lnTo>
                <a:lnTo>
                  <a:pt x="400691" y="75821"/>
                </a:lnTo>
                <a:lnTo>
                  <a:pt x="405239" y="71321"/>
                </a:lnTo>
                <a:lnTo>
                  <a:pt x="410177" y="67368"/>
                </a:lnTo>
                <a:lnTo>
                  <a:pt x="413469" y="63780"/>
                </a:lnTo>
                <a:lnTo>
                  <a:pt x="415663" y="60436"/>
                </a:lnTo>
                <a:lnTo>
                  <a:pt x="419054" y="54180"/>
                </a:lnTo>
                <a:lnTo>
                  <a:pt x="425366" y="46255"/>
                </a:lnTo>
                <a:lnTo>
                  <a:pt x="427176" y="44067"/>
                </a:lnTo>
                <a:lnTo>
                  <a:pt x="427659" y="44436"/>
                </a:lnTo>
                <a:lnTo>
                  <a:pt x="428498" y="49852"/>
                </a:lnTo>
                <a:lnTo>
                  <a:pt x="433138" y="55133"/>
                </a:lnTo>
                <a:lnTo>
                  <a:pt x="434491" y="58481"/>
                </a:lnTo>
                <a:lnTo>
                  <a:pt x="435393" y="62618"/>
                </a:lnTo>
                <a:lnTo>
                  <a:pt x="435995" y="67281"/>
                </a:lnTo>
                <a:lnTo>
                  <a:pt x="436395" y="72295"/>
                </a:lnTo>
                <a:lnTo>
                  <a:pt x="436663" y="77542"/>
                </a:lnTo>
                <a:lnTo>
                  <a:pt x="436841" y="82946"/>
                </a:lnTo>
                <a:lnTo>
                  <a:pt x="437912" y="88453"/>
                </a:lnTo>
                <a:lnTo>
                  <a:pt x="439579" y="94029"/>
                </a:lnTo>
                <a:lnTo>
                  <a:pt x="441643" y="99652"/>
                </a:lnTo>
                <a:lnTo>
                  <a:pt x="443018" y="105305"/>
                </a:lnTo>
                <a:lnTo>
                  <a:pt x="443935" y="110979"/>
                </a:lnTo>
                <a:lnTo>
                  <a:pt x="444547" y="116667"/>
                </a:lnTo>
                <a:lnTo>
                  <a:pt x="445907" y="123316"/>
                </a:lnTo>
                <a:lnTo>
                  <a:pt x="447766" y="130607"/>
                </a:lnTo>
                <a:lnTo>
                  <a:pt x="449958" y="138324"/>
                </a:lnTo>
                <a:lnTo>
                  <a:pt x="452371" y="145375"/>
                </a:lnTo>
                <a:lnTo>
                  <a:pt x="454934" y="151980"/>
                </a:lnTo>
                <a:lnTo>
                  <a:pt x="457594" y="158288"/>
                </a:lnTo>
                <a:lnTo>
                  <a:pt x="459368" y="165351"/>
                </a:lnTo>
                <a:lnTo>
                  <a:pt x="460550" y="172917"/>
                </a:lnTo>
                <a:lnTo>
                  <a:pt x="461338" y="180818"/>
                </a:lnTo>
                <a:lnTo>
                  <a:pt x="462816" y="187039"/>
                </a:lnTo>
                <a:lnTo>
                  <a:pt x="464754" y="192138"/>
                </a:lnTo>
                <a:lnTo>
                  <a:pt x="474708" y="211717"/>
                </a:lnTo>
                <a:lnTo>
                  <a:pt x="478397" y="216210"/>
                </a:lnTo>
                <a:lnTo>
                  <a:pt x="487575" y="223743"/>
                </a:lnTo>
                <a:lnTo>
                  <a:pt x="495465" y="227726"/>
                </a:lnTo>
                <a:lnTo>
                  <a:pt x="503099" y="229496"/>
                </a:lnTo>
                <a:lnTo>
                  <a:pt x="520982" y="230632"/>
                </a:lnTo>
                <a:lnTo>
                  <a:pt x="524486" y="230726"/>
                </a:lnTo>
                <a:lnTo>
                  <a:pt x="527774" y="229835"/>
                </a:lnTo>
                <a:lnTo>
                  <a:pt x="542437" y="221562"/>
                </a:lnTo>
                <a:lnTo>
                  <a:pt x="547362" y="218964"/>
                </a:lnTo>
                <a:lnTo>
                  <a:pt x="555374" y="210997"/>
                </a:lnTo>
                <a:lnTo>
                  <a:pt x="558845" y="206205"/>
                </a:lnTo>
                <a:lnTo>
                  <a:pt x="563063" y="201106"/>
                </a:lnTo>
                <a:lnTo>
                  <a:pt x="567780" y="195801"/>
                </a:lnTo>
                <a:lnTo>
                  <a:pt x="578102" y="184827"/>
                </a:lnTo>
                <a:lnTo>
                  <a:pt x="589039" y="173600"/>
                </a:lnTo>
                <a:lnTo>
                  <a:pt x="593670" y="166986"/>
                </a:lnTo>
                <a:lnTo>
                  <a:pt x="597710" y="159720"/>
                </a:lnTo>
                <a:lnTo>
                  <a:pt x="601355" y="152018"/>
                </a:lnTo>
                <a:lnTo>
                  <a:pt x="604739" y="144026"/>
                </a:lnTo>
                <a:lnTo>
                  <a:pt x="607947" y="135841"/>
                </a:lnTo>
                <a:lnTo>
                  <a:pt x="614051" y="119126"/>
                </a:lnTo>
                <a:lnTo>
                  <a:pt x="619939" y="102172"/>
                </a:lnTo>
                <a:lnTo>
                  <a:pt x="622842" y="94602"/>
                </a:lnTo>
                <a:lnTo>
                  <a:pt x="625730" y="87652"/>
                </a:lnTo>
                <a:lnTo>
                  <a:pt x="628609" y="81113"/>
                </a:lnTo>
                <a:lnTo>
                  <a:pt x="630527" y="74848"/>
                </a:lnTo>
                <a:lnTo>
                  <a:pt x="631806" y="68767"/>
                </a:lnTo>
                <a:lnTo>
                  <a:pt x="632659" y="62808"/>
                </a:lnTo>
                <a:lnTo>
                  <a:pt x="633228" y="56930"/>
                </a:lnTo>
                <a:lnTo>
                  <a:pt x="633607" y="51107"/>
                </a:lnTo>
                <a:lnTo>
                  <a:pt x="633859" y="45319"/>
                </a:lnTo>
                <a:lnTo>
                  <a:pt x="634139" y="33809"/>
                </a:lnTo>
                <a:lnTo>
                  <a:pt x="634215" y="28072"/>
                </a:lnTo>
                <a:lnTo>
                  <a:pt x="633313" y="23296"/>
                </a:lnTo>
                <a:lnTo>
                  <a:pt x="628443" y="12022"/>
                </a:lnTo>
                <a:lnTo>
                  <a:pt x="626971" y="5675"/>
                </a:lnTo>
                <a:lnTo>
                  <a:pt x="625626" y="3602"/>
                </a:lnTo>
                <a:lnTo>
                  <a:pt x="623776" y="2219"/>
                </a:lnTo>
                <a:lnTo>
                  <a:pt x="621590" y="1298"/>
                </a:lnTo>
                <a:lnTo>
                  <a:pt x="616622" y="274"/>
                </a:lnTo>
                <a:lnTo>
                  <a:pt x="613964" y="0"/>
                </a:lnTo>
                <a:lnTo>
                  <a:pt x="605930" y="2238"/>
                </a:lnTo>
                <a:lnTo>
                  <a:pt x="601121" y="4167"/>
                </a:lnTo>
                <a:lnTo>
                  <a:pt x="596962" y="7359"/>
                </a:lnTo>
                <a:lnTo>
                  <a:pt x="593237" y="11392"/>
                </a:lnTo>
                <a:lnTo>
                  <a:pt x="589802" y="15985"/>
                </a:lnTo>
                <a:lnTo>
                  <a:pt x="586558" y="20953"/>
                </a:lnTo>
                <a:lnTo>
                  <a:pt x="583443" y="26169"/>
                </a:lnTo>
                <a:lnTo>
                  <a:pt x="580415" y="31552"/>
                </a:lnTo>
                <a:lnTo>
                  <a:pt x="577443" y="37998"/>
                </a:lnTo>
                <a:lnTo>
                  <a:pt x="574510" y="45152"/>
                </a:lnTo>
                <a:lnTo>
                  <a:pt x="571602" y="52780"/>
                </a:lnTo>
                <a:lnTo>
                  <a:pt x="565829" y="68875"/>
                </a:lnTo>
                <a:lnTo>
                  <a:pt x="554363" y="102490"/>
                </a:lnTo>
                <a:lnTo>
                  <a:pt x="552456" y="111008"/>
                </a:lnTo>
                <a:lnTo>
                  <a:pt x="551183" y="119544"/>
                </a:lnTo>
                <a:lnTo>
                  <a:pt x="550336" y="128091"/>
                </a:lnTo>
                <a:lnTo>
                  <a:pt x="550723" y="136648"/>
                </a:lnTo>
                <a:lnTo>
                  <a:pt x="551933" y="145209"/>
                </a:lnTo>
                <a:lnTo>
                  <a:pt x="553693" y="153774"/>
                </a:lnTo>
                <a:lnTo>
                  <a:pt x="555818" y="162342"/>
                </a:lnTo>
                <a:lnTo>
                  <a:pt x="558188" y="170911"/>
                </a:lnTo>
                <a:lnTo>
                  <a:pt x="560720" y="179481"/>
                </a:lnTo>
                <a:lnTo>
                  <a:pt x="563361" y="187100"/>
                </a:lnTo>
                <a:lnTo>
                  <a:pt x="566074" y="194084"/>
                </a:lnTo>
                <a:lnTo>
                  <a:pt x="568835" y="200645"/>
                </a:lnTo>
                <a:lnTo>
                  <a:pt x="572580" y="206924"/>
                </a:lnTo>
                <a:lnTo>
                  <a:pt x="576982" y="213015"/>
                </a:lnTo>
                <a:lnTo>
                  <a:pt x="581822" y="218981"/>
                </a:lnTo>
                <a:lnTo>
                  <a:pt x="586955" y="222958"/>
                </a:lnTo>
                <a:lnTo>
                  <a:pt x="592281" y="225609"/>
                </a:lnTo>
                <a:lnTo>
                  <a:pt x="602326" y="229508"/>
                </a:lnTo>
                <a:lnTo>
                  <a:pt x="609965" y="234416"/>
                </a:lnTo>
                <a:lnTo>
                  <a:pt x="621616" y="237232"/>
                </a:lnTo>
                <a:lnTo>
                  <a:pt x="628723" y="237983"/>
                </a:lnTo>
                <a:lnTo>
                  <a:pt x="641700" y="236277"/>
                </a:lnTo>
                <a:lnTo>
                  <a:pt x="661002" y="231972"/>
                </a:lnTo>
                <a:lnTo>
                  <a:pt x="677227" y="2309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4"/>
          <p:cNvSpPr/>
          <p:nvPr/>
        </p:nvSpPr>
        <p:spPr>
          <a:xfrm>
            <a:off x="8086725" y="3919165"/>
            <a:ext cx="325756" cy="217262"/>
          </a:xfrm>
          <a:custGeom>
            <a:avLst/>
            <a:gdLst/>
            <a:ahLst/>
            <a:cxnLst/>
            <a:rect l="0" t="0" r="0" b="0"/>
            <a:pathLst>
              <a:path w="325756" h="217262">
                <a:moveTo>
                  <a:pt x="0" y="84192"/>
                </a:moveTo>
                <a:lnTo>
                  <a:pt x="0" y="33179"/>
                </a:lnTo>
                <a:lnTo>
                  <a:pt x="0" y="44726"/>
                </a:lnTo>
                <a:lnTo>
                  <a:pt x="952" y="47404"/>
                </a:lnTo>
                <a:lnTo>
                  <a:pt x="4550" y="52919"/>
                </a:lnTo>
                <a:lnTo>
                  <a:pt x="5891" y="56676"/>
                </a:lnTo>
                <a:lnTo>
                  <a:pt x="6784" y="61086"/>
                </a:lnTo>
                <a:lnTo>
                  <a:pt x="7381" y="65930"/>
                </a:lnTo>
                <a:lnTo>
                  <a:pt x="8730" y="71065"/>
                </a:lnTo>
                <a:lnTo>
                  <a:pt x="10583" y="76393"/>
                </a:lnTo>
                <a:lnTo>
                  <a:pt x="12770" y="81850"/>
                </a:lnTo>
                <a:lnTo>
                  <a:pt x="14228" y="88346"/>
                </a:lnTo>
                <a:lnTo>
                  <a:pt x="15200" y="95534"/>
                </a:lnTo>
                <a:lnTo>
                  <a:pt x="15849" y="103183"/>
                </a:lnTo>
                <a:lnTo>
                  <a:pt x="17233" y="111140"/>
                </a:lnTo>
                <a:lnTo>
                  <a:pt x="19108" y="119302"/>
                </a:lnTo>
                <a:lnTo>
                  <a:pt x="21311" y="127601"/>
                </a:lnTo>
                <a:lnTo>
                  <a:pt x="23732" y="135039"/>
                </a:lnTo>
                <a:lnTo>
                  <a:pt x="26299" y="141903"/>
                </a:lnTo>
                <a:lnTo>
                  <a:pt x="28963" y="148383"/>
                </a:lnTo>
                <a:lnTo>
                  <a:pt x="30738" y="154609"/>
                </a:lnTo>
                <a:lnTo>
                  <a:pt x="31922" y="160664"/>
                </a:lnTo>
                <a:lnTo>
                  <a:pt x="32711" y="166606"/>
                </a:lnTo>
                <a:lnTo>
                  <a:pt x="34190" y="171520"/>
                </a:lnTo>
                <a:lnTo>
                  <a:pt x="36128" y="175748"/>
                </a:lnTo>
                <a:lnTo>
                  <a:pt x="38373" y="179519"/>
                </a:lnTo>
                <a:lnTo>
                  <a:pt x="43407" y="186250"/>
                </a:lnTo>
                <a:lnTo>
                  <a:pt x="46083" y="189378"/>
                </a:lnTo>
                <a:lnTo>
                  <a:pt x="47867" y="192416"/>
                </a:lnTo>
                <a:lnTo>
                  <a:pt x="49849" y="198332"/>
                </a:lnTo>
                <a:lnTo>
                  <a:pt x="51330" y="200290"/>
                </a:lnTo>
                <a:lnTo>
                  <a:pt x="53270" y="201596"/>
                </a:lnTo>
                <a:lnTo>
                  <a:pt x="55515" y="202466"/>
                </a:lnTo>
                <a:lnTo>
                  <a:pt x="57013" y="202094"/>
                </a:lnTo>
                <a:lnTo>
                  <a:pt x="58011" y="200893"/>
                </a:lnTo>
                <a:lnTo>
                  <a:pt x="58676" y="199140"/>
                </a:lnTo>
                <a:lnTo>
                  <a:pt x="61955" y="194653"/>
                </a:lnTo>
                <a:lnTo>
                  <a:pt x="64164" y="192123"/>
                </a:lnTo>
                <a:lnTo>
                  <a:pt x="65636" y="188531"/>
                </a:lnTo>
                <a:lnTo>
                  <a:pt x="66617" y="184231"/>
                </a:lnTo>
                <a:lnTo>
                  <a:pt x="67271" y="179460"/>
                </a:lnTo>
                <a:lnTo>
                  <a:pt x="67707" y="174374"/>
                </a:lnTo>
                <a:lnTo>
                  <a:pt x="67998" y="169078"/>
                </a:lnTo>
                <a:lnTo>
                  <a:pt x="68192" y="163643"/>
                </a:lnTo>
                <a:lnTo>
                  <a:pt x="69274" y="157162"/>
                </a:lnTo>
                <a:lnTo>
                  <a:pt x="70948" y="149983"/>
                </a:lnTo>
                <a:lnTo>
                  <a:pt x="73015" y="142341"/>
                </a:lnTo>
                <a:lnTo>
                  <a:pt x="77854" y="126228"/>
                </a:lnTo>
                <a:lnTo>
                  <a:pt x="94359" y="75547"/>
                </a:lnTo>
                <a:lnTo>
                  <a:pt x="97196" y="66999"/>
                </a:lnTo>
                <a:lnTo>
                  <a:pt x="100993" y="58442"/>
                </a:lnTo>
                <a:lnTo>
                  <a:pt x="105428" y="49881"/>
                </a:lnTo>
                <a:lnTo>
                  <a:pt x="114484" y="33700"/>
                </a:lnTo>
                <a:lnTo>
                  <a:pt x="121684" y="20159"/>
                </a:lnTo>
                <a:lnTo>
                  <a:pt x="124937" y="15786"/>
                </a:lnTo>
                <a:lnTo>
                  <a:pt x="128060" y="12870"/>
                </a:lnTo>
                <a:lnTo>
                  <a:pt x="137004" y="6227"/>
                </a:lnTo>
                <a:lnTo>
                  <a:pt x="139913" y="3640"/>
                </a:lnTo>
                <a:lnTo>
                  <a:pt x="142805" y="1916"/>
                </a:lnTo>
                <a:lnTo>
                  <a:pt x="148559" y="0"/>
                </a:lnTo>
                <a:lnTo>
                  <a:pt x="151427" y="441"/>
                </a:lnTo>
                <a:lnTo>
                  <a:pt x="157153" y="3472"/>
                </a:lnTo>
                <a:lnTo>
                  <a:pt x="162873" y="7994"/>
                </a:lnTo>
                <a:lnTo>
                  <a:pt x="165732" y="10533"/>
                </a:lnTo>
                <a:lnTo>
                  <a:pt x="167638" y="14131"/>
                </a:lnTo>
                <a:lnTo>
                  <a:pt x="168909" y="18435"/>
                </a:lnTo>
                <a:lnTo>
                  <a:pt x="169755" y="23209"/>
                </a:lnTo>
                <a:lnTo>
                  <a:pt x="170320" y="29249"/>
                </a:lnTo>
                <a:lnTo>
                  <a:pt x="170697" y="36133"/>
                </a:lnTo>
                <a:lnTo>
                  <a:pt x="171115" y="51403"/>
                </a:lnTo>
                <a:lnTo>
                  <a:pt x="171449" y="171009"/>
                </a:lnTo>
                <a:lnTo>
                  <a:pt x="172401" y="178265"/>
                </a:lnTo>
                <a:lnTo>
                  <a:pt x="173989" y="185007"/>
                </a:lnTo>
                <a:lnTo>
                  <a:pt x="176000" y="191407"/>
                </a:lnTo>
                <a:lnTo>
                  <a:pt x="178293" y="196626"/>
                </a:lnTo>
                <a:lnTo>
                  <a:pt x="180775" y="201058"/>
                </a:lnTo>
                <a:lnTo>
                  <a:pt x="187050" y="210464"/>
                </a:lnTo>
                <a:lnTo>
                  <a:pt x="192988" y="214291"/>
                </a:lnTo>
                <a:lnTo>
                  <a:pt x="197238" y="216644"/>
                </a:lnTo>
                <a:lnTo>
                  <a:pt x="201024" y="217261"/>
                </a:lnTo>
                <a:lnTo>
                  <a:pt x="204502" y="216720"/>
                </a:lnTo>
                <a:lnTo>
                  <a:pt x="210904" y="214531"/>
                </a:lnTo>
                <a:lnTo>
                  <a:pt x="216925" y="213558"/>
                </a:lnTo>
                <a:lnTo>
                  <a:pt x="219864" y="211394"/>
                </a:lnTo>
                <a:lnTo>
                  <a:pt x="222776" y="208045"/>
                </a:lnTo>
                <a:lnTo>
                  <a:pt x="225669" y="203908"/>
                </a:lnTo>
                <a:lnTo>
                  <a:pt x="228551" y="199246"/>
                </a:lnTo>
                <a:lnTo>
                  <a:pt x="231425" y="194232"/>
                </a:lnTo>
                <a:lnTo>
                  <a:pt x="234293" y="188985"/>
                </a:lnTo>
                <a:lnTo>
                  <a:pt x="238111" y="183581"/>
                </a:lnTo>
                <a:lnTo>
                  <a:pt x="242560" y="178074"/>
                </a:lnTo>
                <a:lnTo>
                  <a:pt x="247431" y="172498"/>
                </a:lnTo>
                <a:lnTo>
                  <a:pt x="251631" y="165922"/>
                </a:lnTo>
                <a:lnTo>
                  <a:pt x="255384" y="158681"/>
                </a:lnTo>
                <a:lnTo>
                  <a:pt x="258839" y="150997"/>
                </a:lnTo>
                <a:lnTo>
                  <a:pt x="263046" y="143016"/>
                </a:lnTo>
                <a:lnTo>
                  <a:pt x="267756" y="134838"/>
                </a:lnTo>
                <a:lnTo>
                  <a:pt x="272801" y="126529"/>
                </a:lnTo>
                <a:lnTo>
                  <a:pt x="283488" y="109676"/>
                </a:lnTo>
                <a:lnTo>
                  <a:pt x="289004" y="101181"/>
                </a:lnTo>
                <a:lnTo>
                  <a:pt x="293634" y="91708"/>
                </a:lnTo>
                <a:lnTo>
                  <a:pt x="297673" y="81583"/>
                </a:lnTo>
                <a:lnTo>
                  <a:pt x="311001" y="42508"/>
                </a:lnTo>
                <a:lnTo>
                  <a:pt x="314014" y="35447"/>
                </a:lnTo>
                <a:lnTo>
                  <a:pt x="316975" y="29788"/>
                </a:lnTo>
                <a:lnTo>
                  <a:pt x="325755" y="156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5"/>
          <p:cNvSpPr/>
          <p:nvPr/>
        </p:nvSpPr>
        <p:spPr>
          <a:xfrm>
            <a:off x="8412947" y="3732670"/>
            <a:ext cx="205273" cy="364480"/>
          </a:xfrm>
          <a:custGeom>
            <a:avLst/>
            <a:gdLst/>
            <a:ahLst/>
            <a:cxnLst/>
            <a:rect l="0" t="0" r="0" b="0"/>
            <a:pathLst>
              <a:path w="205273" h="364480">
                <a:moveTo>
                  <a:pt x="42395" y="4940"/>
                </a:moveTo>
                <a:lnTo>
                  <a:pt x="35014" y="4940"/>
                </a:lnTo>
                <a:lnTo>
                  <a:pt x="34617" y="3987"/>
                </a:lnTo>
                <a:lnTo>
                  <a:pt x="34058" y="0"/>
                </a:lnTo>
                <a:lnTo>
                  <a:pt x="33832" y="9242"/>
                </a:lnTo>
                <a:lnTo>
                  <a:pt x="33824" y="37001"/>
                </a:lnTo>
                <a:lnTo>
                  <a:pt x="32871" y="43459"/>
                </a:lnTo>
                <a:lnTo>
                  <a:pt x="31283" y="50621"/>
                </a:lnTo>
                <a:lnTo>
                  <a:pt x="29273" y="58254"/>
                </a:lnTo>
                <a:lnTo>
                  <a:pt x="27931" y="66200"/>
                </a:lnTo>
                <a:lnTo>
                  <a:pt x="27037" y="74355"/>
                </a:lnTo>
                <a:lnTo>
                  <a:pt x="26442" y="82649"/>
                </a:lnTo>
                <a:lnTo>
                  <a:pt x="25092" y="91036"/>
                </a:lnTo>
                <a:lnTo>
                  <a:pt x="23240" y="99485"/>
                </a:lnTo>
                <a:lnTo>
                  <a:pt x="21052" y="107975"/>
                </a:lnTo>
                <a:lnTo>
                  <a:pt x="19594" y="117444"/>
                </a:lnTo>
                <a:lnTo>
                  <a:pt x="18622" y="127568"/>
                </a:lnTo>
                <a:lnTo>
                  <a:pt x="17974" y="138127"/>
                </a:lnTo>
                <a:lnTo>
                  <a:pt x="16590" y="148024"/>
                </a:lnTo>
                <a:lnTo>
                  <a:pt x="14713" y="157479"/>
                </a:lnTo>
                <a:lnTo>
                  <a:pt x="4860" y="197737"/>
                </a:lnTo>
                <a:lnTo>
                  <a:pt x="3085" y="207766"/>
                </a:lnTo>
                <a:lnTo>
                  <a:pt x="1901" y="217310"/>
                </a:lnTo>
                <a:lnTo>
                  <a:pt x="1112" y="226530"/>
                </a:lnTo>
                <a:lnTo>
                  <a:pt x="585" y="235534"/>
                </a:lnTo>
                <a:lnTo>
                  <a:pt x="0" y="253159"/>
                </a:lnTo>
                <a:lnTo>
                  <a:pt x="796" y="261859"/>
                </a:lnTo>
                <a:lnTo>
                  <a:pt x="2281" y="270517"/>
                </a:lnTo>
                <a:lnTo>
                  <a:pt x="4222" y="279146"/>
                </a:lnTo>
                <a:lnTo>
                  <a:pt x="6468" y="286804"/>
                </a:lnTo>
                <a:lnTo>
                  <a:pt x="8919" y="293814"/>
                </a:lnTo>
                <a:lnTo>
                  <a:pt x="11505" y="300393"/>
                </a:lnTo>
                <a:lnTo>
                  <a:pt x="14182" y="306683"/>
                </a:lnTo>
                <a:lnTo>
                  <a:pt x="19695" y="318753"/>
                </a:lnTo>
                <a:lnTo>
                  <a:pt x="25321" y="327927"/>
                </a:lnTo>
                <a:lnTo>
                  <a:pt x="28155" y="331707"/>
                </a:lnTo>
                <a:lnTo>
                  <a:pt x="31949" y="335180"/>
                </a:lnTo>
                <a:lnTo>
                  <a:pt x="36384" y="338447"/>
                </a:lnTo>
                <a:lnTo>
                  <a:pt x="41245" y="341578"/>
                </a:lnTo>
                <a:lnTo>
                  <a:pt x="46391" y="344617"/>
                </a:lnTo>
                <a:lnTo>
                  <a:pt x="51727" y="347597"/>
                </a:lnTo>
                <a:lnTo>
                  <a:pt x="57189" y="350535"/>
                </a:lnTo>
                <a:lnTo>
                  <a:pt x="61782" y="353447"/>
                </a:lnTo>
                <a:lnTo>
                  <a:pt x="65798" y="356340"/>
                </a:lnTo>
                <a:lnTo>
                  <a:pt x="69427" y="359222"/>
                </a:lnTo>
                <a:lnTo>
                  <a:pt x="74704" y="361142"/>
                </a:lnTo>
                <a:lnTo>
                  <a:pt x="81079" y="362423"/>
                </a:lnTo>
                <a:lnTo>
                  <a:pt x="88186" y="363277"/>
                </a:lnTo>
                <a:lnTo>
                  <a:pt x="94830" y="363846"/>
                </a:lnTo>
                <a:lnTo>
                  <a:pt x="101165" y="364226"/>
                </a:lnTo>
                <a:lnTo>
                  <a:pt x="107293" y="364479"/>
                </a:lnTo>
                <a:lnTo>
                  <a:pt x="113282" y="363695"/>
                </a:lnTo>
                <a:lnTo>
                  <a:pt x="119181" y="362220"/>
                </a:lnTo>
                <a:lnTo>
                  <a:pt x="125018" y="360284"/>
                </a:lnTo>
                <a:lnTo>
                  <a:pt x="130815" y="358993"/>
                </a:lnTo>
                <a:lnTo>
                  <a:pt x="136583" y="358133"/>
                </a:lnTo>
                <a:lnTo>
                  <a:pt x="142335" y="357559"/>
                </a:lnTo>
                <a:lnTo>
                  <a:pt x="148075" y="356224"/>
                </a:lnTo>
                <a:lnTo>
                  <a:pt x="153805" y="354382"/>
                </a:lnTo>
                <a:lnTo>
                  <a:pt x="159532" y="352201"/>
                </a:lnTo>
                <a:lnTo>
                  <a:pt x="165253" y="349795"/>
                </a:lnTo>
                <a:lnTo>
                  <a:pt x="170974" y="347238"/>
                </a:lnTo>
                <a:lnTo>
                  <a:pt x="176691" y="344581"/>
                </a:lnTo>
                <a:lnTo>
                  <a:pt x="181457" y="341857"/>
                </a:lnTo>
                <a:lnTo>
                  <a:pt x="185585" y="339089"/>
                </a:lnTo>
                <a:lnTo>
                  <a:pt x="189290" y="336291"/>
                </a:lnTo>
                <a:lnTo>
                  <a:pt x="192712" y="333473"/>
                </a:lnTo>
                <a:lnTo>
                  <a:pt x="195946" y="330642"/>
                </a:lnTo>
                <a:lnTo>
                  <a:pt x="205272" y="3221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6"/>
          <p:cNvSpPr/>
          <p:nvPr/>
        </p:nvSpPr>
        <p:spPr>
          <a:xfrm>
            <a:off x="8378190" y="3737759"/>
            <a:ext cx="385763" cy="85577"/>
          </a:xfrm>
          <a:custGeom>
            <a:avLst/>
            <a:gdLst/>
            <a:ahLst/>
            <a:cxnLst/>
            <a:rect l="0" t="0" r="0" b="0"/>
            <a:pathLst>
              <a:path w="385763" h="85577">
                <a:moveTo>
                  <a:pt x="0" y="85576"/>
                </a:moveTo>
                <a:lnTo>
                  <a:pt x="16482" y="85576"/>
                </a:lnTo>
                <a:lnTo>
                  <a:pt x="26693" y="83036"/>
                </a:lnTo>
                <a:lnTo>
                  <a:pt x="32083" y="81025"/>
                </a:lnTo>
                <a:lnTo>
                  <a:pt x="37580" y="78732"/>
                </a:lnTo>
                <a:lnTo>
                  <a:pt x="43151" y="76250"/>
                </a:lnTo>
                <a:lnTo>
                  <a:pt x="48770" y="73644"/>
                </a:lnTo>
                <a:lnTo>
                  <a:pt x="56326" y="70953"/>
                </a:lnTo>
                <a:lnTo>
                  <a:pt x="65173" y="68208"/>
                </a:lnTo>
                <a:lnTo>
                  <a:pt x="85163" y="62617"/>
                </a:lnTo>
                <a:lnTo>
                  <a:pt x="106747" y="56957"/>
                </a:lnTo>
                <a:lnTo>
                  <a:pt x="117838" y="53161"/>
                </a:lnTo>
                <a:lnTo>
                  <a:pt x="129041" y="48726"/>
                </a:lnTo>
                <a:lnTo>
                  <a:pt x="140320" y="43864"/>
                </a:lnTo>
                <a:lnTo>
                  <a:pt x="151649" y="39670"/>
                </a:lnTo>
                <a:lnTo>
                  <a:pt x="163012" y="35922"/>
                </a:lnTo>
                <a:lnTo>
                  <a:pt x="174398" y="32471"/>
                </a:lnTo>
                <a:lnTo>
                  <a:pt x="186749" y="29217"/>
                </a:lnTo>
                <a:lnTo>
                  <a:pt x="285399" y="5597"/>
                </a:lnTo>
                <a:lnTo>
                  <a:pt x="295993" y="3682"/>
                </a:lnTo>
                <a:lnTo>
                  <a:pt x="305914" y="2404"/>
                </a:lnTo>
                <a:lnTo>
                  <a:pt x="315385" y="1553"/>
                </a:lnTo>
                <a:lnTo>
                  <a:pt x="324557" y="986"/>
                </a:lnTo>
                <a:lnTo>
                  <a:pt x="342367" y="355"/>
                </a:lnTo>
                <a:lnTo>
                  <a:pt x="363909" y="0"/>
                </a:lnTo>
                <a:lnTo>
                  <a:pt x="369288" y="903"/>
                </a:lnTo>
                <a:lnTo>
                  <a:pt x="373827" y="2457"/>
                </a:lnTo>
                <a:lnTo>
                  <a:pt x="385762" y="84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review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Types of triangles</a:t>
            </a:r>
          </a:p>
          <a:p>
            <a:pPr lvl="1"/>
            <a:r>
              <a:rPr lang="en-US" dirty="0" smtClean="0"/>
              <a:t>By angle type</a:t>
            </a:r>
          </a:p>
          <a:p>
            <a:pPr lvl="2"/>
            <a:r>
              <a:rPr lang="en-US" dirty="0" smtClean="0"/>
              <a:t>Acute</a:t>
            </a:r>
          </a:p>
          <a:p>
            <a:pPr lvl="2"/>
            <a:r>
              <a:rPr lang="en-US" dirty="0" smtClean="0"/>
              <a:t>Obtuse</a:t>
            </a:r>
          </a:p>
          <a:p>
            <a:pPr lvl="2"/>
            <a:r>
              <a:rPr lang="en-US" dirty="0" smtClean="0"/>
              <a:t>Right</a:t>
            </a:r>
          </a:p>
          <a:p>
            <a:pPr lvl="2"/>
            <a:r>
              <a:rPr lang="en-US" dirty="0" smtClean="0"/>
              <a:t>equiangular</a:t>
            </a:r>
          </a:p>
          <a:p>
            <a:pPr lvl="1"/>
            <a:r>
              <a:rPr lang="en-US" dirty="0" smtClean="0"/>
              <a:t>By side type</a:t>
            </a:r>
          </a:p>
          <a:p>
            <a:pPr lvl="2"/>
            <a:r>
              <a:rPr lang="en-US" dirty="0" smtClean="0"/>
              <a:t>Scalene</a:t>
            </a:r>
          </a:p>
          <a:p>
            <a:pPr lvl="2"/>
            <a:r>
              <a:rPr lang="en-US" dirty="0" smtClean="0"/>
              <a:t>Isosceles</a:t>
            </a:r>
          </a:p>
          <a:p>
            <a:pPr lvl="2"/>
            <a:r>
              <a:rPr lang="en-US" dirty="0" smtClean="0"/>
              <a:t>equilateral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Angle Type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054099" y="2387661"/>
            <a:ext cx="7035801" cy="295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70"/>
          <p:cNvSpPr/>
          <p:nvPr/>
        </p:nvSpPr>
        <p:spPr>
          <a:xfrm>
            <a:off x="1203405" y="2640716"/>
            <a:ext cx="488235" cy="316647"/>
          </a:xfrm>
          <a:custGeom>
            <a:avLst/>
            <a:gdLst/>
            <a:ahLst/>
            <a:cxnLst/>
            <a:rect l="0" t="0" r="0" b="0"/>
            <a:pathLst>
              <a:path w="488235" h="316647">
                <a:moveTo>
                  <a:pt x="333929" y="51048"/>
                </a:moveTo>
                <a:lnTo>
                  <a:pt x="329379" y="51048"/>
                </a:lnTo>
                <a:lnTo>
                  <a:pt x="327085" y="50096"/>
                </a:lnTo>
                <a:lnTo>
                  <a:pt x="317242" y="42829"/>
                </a:lnTo>
                <a:lnTo>
                  <a:pt x="307818" y="42581"/>
                </a:lnTo>
                <a:lnTo>
                  <a:pt x="304139" y="41593"/>
                </a:lnTo>
                <a:lnTo>
                  <a:pt x="294411" y="36605"/>
                </a:lnTo>
                <a:lnTo>
                  <a:pt x="285496" y="33751"/>
                </a:lnTo>
                <a:lnTo>
                  <a:pt x="275634" y="26628"/>
                </a:lnTo>
                <a:lnTo>
                  <a:pt x="272143" y="25908"/>
                </a:lnTo>
                <a:lnTo>
                  <a:pt x="269878" y="25715"/>
                </a:lnTo>
                <a:lnTo>
                  <a:pt x="267416" y="24635"/>
                </a:lnTo>
                <a:lnTo>
                  <a:pt x="259400" y="19516"/>
                </a:lnTo>
                <a:lnTo>
                  <a:pt x="250992" y="16623"/>
                </a:lnTo>
                <a:lnTo>
                  <a:pt x="242469" y="11109"/>
                </a:lnTo>
                <a:lnTo>
                  <a:pt x="233911" y="8100"/>
                </a:lnTo>
                <a:lnTo>
                  <a:pt x="228199" y="4020"/>
                </a:lnTo>
                <a:lnTo>
                  <a:pt x="224390" y="2551"/>
                </a:lnTo>
                <a:lnTo>
                  <a:pt x="209927" y="484"/>
                </a:lnTo>
                <a:lnTo>
                  <a:pt x="199125" y="0"/>
                </a:lnTo>
                <a:lnTo>
                  <a:pt x="187974" y="2325"/>
                </a:lnTo>
                <a:lnTo>
                  <a:pt x="176668" y="6534"/>
                </a:lnTo>
                <a:lnTo>
                  <a:pt x="165293" y="11579"/>
                </a:lnTo>
                <a:lnTo>
                  <a:pt x="151347" y="16997"/>
                </a:lnTo>
                <a:lnTo>
                  <a:pt x="136577" y="22579"/>
                </a:lnTo>
                <a:lnTo>
                  <a:pt x="123662" y="28236"/>
                </a:lnTo>
                <a:lnTo>
                  <a:pt x="111572" y="33925"/>
                </a:lnTo>
                <a:lnTo>
                  <a:pt x="99849" y="40580"/>
                </a:lnTo>
                <a:lnTo>
                  <a:pt x="88289" y="49889"/>
                </a:lnTo>
                <a:lnTo>
                  <a:pt x="76801" y="57835"/>
                </a:lnTo>
                <a:lnTo>
                  <a:pt x="71070" y="61288"/>
                </a:lnTo>
                <a:lnTo>
                  <a:pt x="62163" y="70204"/>
                </a:lnTo>
                <a:lnTo>
                  <a:pt x="58454" y="75249"/>
                </a:lnTo>
                <a:lnTo>
                  <a:pt x="54077" y="80517"/>
                </a:lnTo>
                <a:lnTo>
                  <a:pt x="49254" y="85935"/>
                </a:lnTo>
                <a:lnTo>
                  <a:pt x="44133" y="91451"/>
                </a:lnTo>
                <a:lnTo>
                  <a:pt x="39767" y="97033"/>
                </a:lnTo>
                <a:lnTo>
                  <a:pt x="35904" y="102660"/>
                </a:lnTo>
                <a:lnTo>
                  <a:pt x="32375" y="108316"/>
                </a:lnTo>
                <a:lnTo>
                  <a:pt x="29071" y="114944"/>
                </a:lnTo>
                <a:lnTo>
                  <a:pt x="25915" y="122221"/>
                </a:lnTo>
                <a:lnTo>
                  <a:pt x="22859" y="129929"/>
                </a:lnTo>
                <a:lnTo>
                  <a:pt x="19869" y="136973"/>
                </a:lnTo>
                <a:lnTo>
                  <a:pt x="14007" y="149880"/>
                </a:lnTo>
                <a:lnTo>
                  <a:pt x="12063" y="155989"/>
                </a:lnTo>
                <a:lnTo>
                  <a:pt x="10767" y="161966"/>
                </a:lnTo>
                <a:lnTo>
                  <a:pt x="9903" y="167856"/>
                </a:lnTo>
                <a:lnTo>
                  <a:pt x="8374" y="174640"/>
                </a:lnTo>
                <a:lnTo>
                  <a:pt x="6403" y="182021"/>
                </a:lnTo>
                <a:lnTo>
                  <a:pt x="4136" y="189798"/>
                </a:lnTo>
                <a:lnTo>
                  <a:pt x="2624" y="196888"/>
                </a:lnTo>
                <a:lnTo>
                  <a:pt x="1617" y="203520"/>
                </a:lnTo>
                <a:lnTo>
                  <a:pt x="945" y="209846"/>
                </a:lnTo>
                <a:lnTo>
                  <a:pt x="498" y="215969"/>
                </a:lnTo>
                <a:lnTo>
                  <a:pt x="199" y="221955"/>
                </a:lnTo>
                <a:lnTo>
                  <a:pt x="0" y="227851"/>
                </a:lnTo>
                <a:lnTo>
                  <a:pt x="820" y="233687"/>
                </a:lnTo>
                <a:lnTo>
                  <a:pt x="2319" y="239483"/>
                </a:lnTo>
                <a:lnTo>
                  <a:pt x="4271" y="245251"/>
                </a:lnTo>
                <a:lnTo>
                  <a:pt x="6439" y="254201"/>
                </a:lnTo>
                <a:lnTo>
                  <a:pt x="8356" y="262306"/>
                </a:lnTo>
                <a:lnTo>
                  <a:pt x="10200" y="267134"/>
                </a:lnTo>
                <a:lnTo>
                  <a:pt x="13837" y="276627"/>
                </a:lnTo>
                <a:lnTo>
                  <a:pt x="15454" y="284020"/>
                </a:lnTo>
                <a:lnTo>
                  <a:pt x="17790" y="287326"/>
                </a:lnTo>
                <a:lnTo>
                  <a:pt x="29227" y="296528"/>
                </a:lnTo>
                <a:lnTo>
                  <a:pt x="40024" y="305287"/>
                </a:lnTo>
                <a:lnTo>
                  <a:pt x="49635" y="311046"/>
                </a:lnTo>
                <a:lnTo>
                  <a:pt x="60256" y="314241"/>
                </a:lnTo>
                <a:lnTo>
                  <a:pt x="72279" y="315660"/>
                </a:lnTo>
                <a:lnTo>
                  <a:pt x="87148" y="316291"/>
                </a:lnTo>
                <a:lnTo>
                  <a:pt x="102482" y="316646"/>
                </a:lnTo>
                <a:lnTo>
                  <a:pt x="114859" y="314190"/>
                </a:lnTo>
                <a:lnTo>
                  <a:pt x="127980" y="309923"/>
                </a:lnTo>
                <a:lnTo>
                  <a:pt x="141674" y="302165"/>
                </a:lnTo>
                <a:lnTo>
                  <a:pt x="151963" y="296641"/>
                </a:lnTo>
                <a:lnTo>
                  <a:pt x="168465" y="288176"/>
                </a:lnTo>
                <a:lnTo>
                  <a:pt x="179745" y="279946"/>
                </a:lnTo>
                <a:lnTo>
                  <a:pt x="185420" y="275084"/>
                </a:lnTo>
                <a:lnTo>
                  <a:pt x="191108" y="269938"/>
                </a:lnTo>
                <a:lnTo>
                  <a:pt x="202508" y="259140"/>
                </a:lnTo>
                <a:lnTo>
                  <a:pt x="207263" y="253594"/>
                </a:lnTo>
                <a:lnTo>
                  <a:pt x="211385" y="247991"/>
                </a:lnTo>
                <a:lnTo>
                  <a:pt x="215086" y="242351"/>
                </a:lnTo>
                <a:lnTo>
                  <a:pt x="219458" y="236686"/>
                </a:lnTo>
                <a:lnTo>
                  <a:pt x="224277" y="231005"/>
                </a:lnTo>
                <a:lnTo>
                  <a:pt x="229396" y="225312"/>
                </a:lnTo>
                <a:lnTo>
                  <a:pt x="240162" y="213906"/>
                </a:lnTo>
                <a:lnTo>
                  <a:pt x="245701" y="208198"/>
                </a:lnTo>
                <a:lnTo>
                  <a:pt x="250345" y="201535"/>
                </a:lnTo>
                <a:lnTo>
                  <a:pt x="254394" y="194235"/>
                </a:lnTo>
                <a:lnTo>
                  <a:pt x="267736" y="166539"/>
                </a:lnTo>
                <a:lnTo>
                  <a:pt x="276640" y="148556"/>
                </a:lnTo>
                <a:lnTo>
                  <a:pt x="278591" y="141771"/>
                </a:lnTo>
                <a:lnTo>
                  <a:pt x="279892" y="134390"/>
                </a:lnTo>
                <a:lnTo>
                  <a:pt x="280760" y="126612"/>
                </a:lnTo>
                <a:lnTo>
                  <a:pt x="282291" y="119522"/>
                </a:lnTo>
                <a:lnTo>
                  <a:pt x="284263" y="112890"/>
                </a:lnTo>
                <a:lnTo>
                  <a:pt x="286531" y="106564"/>
                </a:lnTo>
                <a:lnTo>
                  <a:pt x="288996" y="100441"/>
                </a:lnTo>
                <a:lnTo>
                  <a:pt x="291591" y="94454"/>
                </a:lnTo>
                <a:lnTo>
                  <a:pt x="294274" y="88558"/>
                </a:lnTo>
                <a:lnTo>
                  <a:pt x="297255" y="79467"/>
                </a:lnTo>
                <a:lnTo>
                  <a:pt x="298050" y="75709"/>
                </a:lnTo>
                <a:lnTo>
                  <a:pt x="301473" y="68994"/>
                </a:lnTo>
                <a:lnTo>
                  <a:pt x="303719" y="65870"/>
                </a:lnTo>
                <a:lnTo>
                  <a:pt x="306215" y="59858"/>
                </a:lnTo>
                <a:lnTo>
                  <a:pt x="307818" y="52789"/>
                </a:lnTo>
                <a:lnTo>
                  <a:pt x="308902" y="52209"/>
                </a:lnTo>
                <a:lnTo>
                  <a:pt x="316421" y="51094"/>
                </a:lnTo>
                <a:lnTo>
                  <a:pt x="316736" y="60380"/>
                </a:lnTo>
                <a:lnTo>
                  <a:pt x="316752" y="62984"/>
                </a:lnTo>
                <a:lnTo>
                  <a:pt x="319310" y="70958"/>
                </a:lnTo>
                <a:lnTo>
                  <a:pt x="322670" y="80852"/>
                </a:lnTo>
                <a:lnTo>
                  <a:pt x="323565" y="86158"/>
                </a:lnTo>
                <a:lnTo>
                  <a:pt x="324163" y="91600"/>
                </a:lnTo>
                <a:lnTo>
                  <a:pt x="323608" y="97133"/>
                </a:lnTo>
                <a:lnTo>
                  <a:pt x="322286" y="102726"/>
                </a:lnTo>
                <a:lnTo>
                  <a:pt x="320452" y="108360"/>
                </a:lnTo>
                <a:lnTo>
                  <a:pt x="320182" y="114021"/>
                </a:lnTo>
                <a:lnTo>
                  <a:pt x="320955" y="119700"/>
                </a:lnTo>
                <a:lnTo>
                  <a:pt x="322422" y="125392"/>
                </a:lnTo>
                <a:lnTo>
                  <a:pt x="323400" y="131090"/>
                </a:lnTo>
                <a:lnTo>
                  <a:pt x="324053" y="136795"/>
                </a:lnTo>
                <a:lnTo>
                  <a:pt x="324487" y="142503"/>
                </a:lnTo>
                <a:lnTo>
                  <a:pt x="324777" y="148213"/>
                </a:lnTo>
                <a:lnTo>
                  <a:pt x="325099" y="159638"/>
                </a:lnTo>
                <a:lnTo>
                  <a:pt x="326138" y="166304"/>
                </a:lnTo>
                <a:lnTo>
                  <a:pt x="327782" y="173605"/>
                </a:lnTo>
                <a:lnTo>
                  <a:pt x="329831" y="181331"/>
                </a:lnTo>
                <a:lnTo>
                  <a:pt x="331197" y="188386"/>
                </a:lnTo>
                <a:lnTo>
                  <a:pt x="332108" y="194994"/>
                </a:lnTo>
                <a:lnTo>
                  <a:pt x="332715" y="201305"/>
                </a:lnTo>
                <a:lnTo>
                  <a:pt x="335930" y="210857"/>
                </a:lnTo>
                <a:lnTo>
                  <a:pt x="340534" y="219229"/>
                </a:lnTo>
                <a:lnTo>
                  <a:pt x="345754" y="229301"/>
                </a:lnTo>
                <a:lnTo>
                  <a:pt x="351250" y="237587"/>
                </a:lnTo>
                <a:lnTo>
                  <a:pt x="356868" y="245397"/>
                </a:lnTo>
                <a:lnTo>
                  <a:pt x="362539" y="255218"/>
                </a:lnTo>
                <a:lnTo>
                  <a:pt x="368235" y="263393"/>
                </a:lnTo>
                <a:lnTo>
                  <a:pt x="371087" y="266907"/>
                </a:lnTo>
                <a:lnTo>
                  <a:pt x="374894" y="269249"/>
                </a:lnTo>
                <a:lnTo>
                  <a:pt x="388400" y="273498"/>
                </a:lnTo>
                <a:lnTo>
                  <a:pt x="395604" y="277868"/>
                </a:lnTo>
                <a:lnTo>
                  <a:pt x="404520" y="280445"/>
                </a:lnTo>
                <a:lnTo>
                  <a:pt x="409565" y="281132"/>
                </a:lnTo>
                <a:lnTo>
                  <a:pt x="420250" y="279355"/>
                </a:lnTo>
                <a:lnTo>
                  <a:pt x="431349" y="275391"/>
                </a:lnTo>
                <a:lnTo>
                  <a:pt x="442632" y="270454"/>
                </a:lnTo>
                <a:lnTo>
                  <a:pt x="453997" y="265085"/>
                </a:lnTo>
                <a:lnTo>
                  <a:pt x="465398" y="260476"/>
                </a:lnTo>
                <a:lnTo>
                  <a:pt x="471105" y="259247"/>
                </a:lnTo>
                <a:lnTo>
                  <a:pt x="488234" y="256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1"/>
          <p:cNvSpPr/>
          <p:nvPr/>
        </p:nvSpPr>
        <p:spPr>
          <a:xfrm>
            <a:off x="1717475" y="2691806"/>
            <a:ext cx="788553" cy="239560"/>
          </a:xfrm>
          <a:custGeom>
            <a:avLst/>
            <a:gdLst/>
            <a:ahLst/>
            <a:cxnLst/>
            <a:rect l="0" t="0" r="0" b="0"/>
            <a:pathLst>
              <a:path w="788553" h="239560">
                <a:moveTo>
                  <a:pt x="137042" y="42821"/>
                </a:moveTo>
                <a:lnTo>
                  <a:pt x="137042" y="22670"/>
                </a:lnTo>
                <a:lnTo>
                  <a:pt x="136089" y="20815"/>
                </a:lnTo>
                <a:lnTo>
                  <a:pt x="134502" y="19578"/>
                </a:lnTo>
                <a:lnTo>
                  <a:pt x="132491" y="18753"/>
                </a:lnTo>
                <a:lnTo>
                  <a:pt x="131150" y="17251"/>
                </a:lnTo>
                <a:lnTo>
                  <a:pt x="130257" y="15297"/>
                </a:lnTo>
                <a:lnTo>
                  <a:pt x="129264" y="10586"/>
                </a:lnTo>
                <a:lnTo>
                  <a:pt x="128822" y="5317"/>
                </a:lnTo>
                <a:lnTo>
                  <a:pt x="127752" y="3531"/>
                </a:lnTo>
                <a:lnTo>
                  <a:pt x="126086" y="2340"/>
                </a:lnTo>
                <a:lnTo>
                  <a:pt x="121119" y="429"/>
                </a:lnTo>
                <a:lnTo>
                  <a:pt x="100692" y="0"/>
                </a:lnTo>
                <a:lnTo>
                  <a:pt x="91994" y="2517"/>
                </a:lnTo>
                <a:lnTo>
                  <a:pt x="76387" y="9289"/>
                </a:lnTo>
                <a:lnTo>
                  <a:pt x="66269" y="14583"/>
                </a:lnTo>
                <a:lnTo>
                  <a:pt x="58597" y="20111"/>
                </a:lnTo>
                <a:lnTo>
                  <a:pt x="54266" y="23871"/>
                </a:lnTo>
                <a:lnTo>
                  <a:pt x="49473" y="28283"/>
                </a:lnTo>
                <a:lnTo>
                  <a:pt x="36165" y="41053"/>
                </a:lnTo>
                <a:lnTo>
                  <a:pt x="32644" y="44500"/>
                </a:lnTo>
                <a:lnTo>
                  <a:pt x="29343" y="48703"/>
                </a:lnTo>
                <a:lnTo>
                  <a:pt x="26190" y="53410"/>
                </a:lnTo>
                <a:lnTo>
                  <a:pt x="23136" y="58453"/>
                </a:lnTo>
                <a:lnTo>
                  <a:pt x="20147" y="63720"/>
                </a:lnTo>
                <a:lnTo>
                  <a:pt x="14286" y="74652"/>
                </a:lnTo>
                <a:lnTo>
                  <a:pt x="12342" y="80234"/>
                </a:lnTo>
                <a:lnTo>
                  <a:pt x="11047" y="85861"/>
                </a:lnTo>
                <a:lnTo>
                  <a:pt x="10182" y="91516"/>
                </a:lnTo>
                <a:lnTo>
                  <a:pt x="8654" y="97192"/>
                </a:lnTo>
                <a:lnTo>
                  <a:pt x="6682" y="102881"/>
                </a:lnTo>
                <a:lnTo>
                  <a:pt x="4416" y="108579"/>
                </a:lnTo>
                <a:lnTo>
                  <a:pt x="2904" y="114282"/>
                </a:lnTo>
                <a:lnTo>
                  <a:pt x="1897" y="119989"/>
                </a:lnTo>
                <a:lnTo>
                  <a:pt x="1225" y="125699"/>
                </a:lnTo>
                <a:lnTo>
                  <a:pt x="777" y="130458"/>
                </a:lnTo>
                <a:lnTo>
                  <a:pt x="479" y="134583"/>
                </a:lnTo>
                <a:lnTo>
                  <a:pt x="280" y="138286"/>
                </a:lnTo>
                <a:lnTo>
                  <a:pt x="59" y="147480"/>
                </a:lnTo>
                <a:lnTo>
                  <a:pt x="0" y="152599"/>
                </a:lnTo>
                <a:lnTo>
                  <a:pt x="913" y="157916"/>
                </a:lnTo>
                <a:lnTo>
                  <a:pt x="2475" y="163366"/>
                </a:lnTo>
                <a:lnTo>
                  <a:pt x="4468" y="168904"/>
                </a:lnTo>
                <a:lnTo>
                  <a:pt x="6749" y="173549"/>
                </a:lnTo>
                <a:lnTo>
                  <a:pt x="9223" y="177598"/>
                </a:lnTo>
                <a:lnTo>
                  <a:pt x="14511" y="184637"/>
                </a:lnTo>
                <a:lnTo>
                  <a:pt x="20036" y="190940"/>
                </a:lnTo>
                <a:lnTo>
                  <a:pt x="25667" y="196917"/>
                </a:lnTo>
                <a:lnTo>
                  <a:pt x="37043" y="208515"/>
                </a:lnTo>
                <a:lnTo>
                  <a:pt x="45290" y="214253"/>
                </a:lnTo>
                <a:lnTo>
                  <a:pt x="50157" y="217116"/>
                </a:lnTo>
                <a:lnTo>
                  <a:pt x="60644" y="220298"/>
                </a:lnTo>
                <a:lnTo>
                  <a:pt x="82899" y="222341"/>
                </a:lnTo>
                <a:lnTo>
                  <a:pt x="106591" y="222744"/>
                </a:lnTo>
                <a:lnTo>
                  <a:pt x="128655" y="221862"/>
                </a:lnTo>
                <a:lnTo>
                  <a:pt x="147680" y="215991"/>
                </a:lnTo>
                <a:lnTo>
                  <a:pt x="159550" y="210908"/>
                </a:lnTo>
                <a:lnTo>
                  <a:pt x="171175" y="205474"/>
                </a:lnTo>
                <a:lnTo>
                  <a:pt x="182692" y="198931"/>
                </a:lnTo>
                <a:lnTo>
                  <a:pt x="188431" y="194520"/>
                </a:lnTo>
                <a:lnTo>
                  <a:pt x="194161" y="189673"/>
                </a:lnTo>
                <a:lnTo>
                  <a:pt x="199886" y="185490"/>
                </a:lnTo>
                <a:lnTo>
                  <a:pt x="211328" y="178302"/>
                </a:lnTo>
                <a:lnTo>
                  <a:pt x="217046" y="174099"/>
                </a:lnTo>
                <a:lnTo>
                  <a:pt x="222763" y="169392"/>
                </a:lnTo>
                <a:lnTo>
                  <a:pt x="228479" y="164349"/>
                </a:lnTo>
                <a:lnTo>
                  <a:pt x="239911" y="153666"/>
                </a:lnTo>
                <a:lnTo>
                  <a:pt x="245626" y="148150"/>
                </a:lnTo>
                <a:lnTo>
                  <a:pt x="251342" y="143520"/>
                </a:lnTo>
                <a:lnTo>
                  <a:pt x="257057" y="139482"/>
                </a:lnTo>
                <a:lnTo>
                  <a:pt x="262772" y="135836"/>
                </a:lnTo>
                <a:lnTo>
                  <a:pt x="268487" y="131501"/>
                </a:lnTo>
                <a:lnTo>
                  <a:pt x="274202" y="126706"/>
                </a:lnTo>
                <a:lnTo>
                  <a:pt x="279917" y="121605"/>
                </a:lnTo>
                <a:lnTo>
                  <a:pt x="284679" y="116298"/>
                </a:lnTo>
                <a:lnTo>
                  <a:pt x="288807" y="110856"/>
                </a:lnTo>
                <a:lnTo>
                  <a:pt x="292511" y="105323"/>
                </a:lnTo>
                <a:lnTo>
                  <a:pt x="295933" y="100681"/>
                </a:lnTo>
                <a:lnTo>
                  <a:pt x="299167" y="96635"/>
                </a:lnTo>
                <a:lnTo>
                  <a:pt x="302275" y="92984"/>
                </a:lnTo>
                <a:lnTo>
                  <a:pt x="305729" y="86388"/>
                </a:lnTo>
                <a:lnTo>
                  <a:pt x="306650" y="83296"/>
                </a:lnTo>
                <a:lnTo>
                  <a:pt x="308216" y="81234"/>
                </a:lnTo>
                <a:lnTo>
                  <a:pt x="310213" y="79860"/>
                </a:lnTo>
                <a:lnTo>
                  <a:pt x="317029" y="77125"/>
                </a:lnTo>
                <a:lnTo>
                  <a:pt x="317064" y="97263"/>
                </a:lnTo>
                <a:lnTo>
                  <a:pt x="318016" y="101023"/>
                </a:lnTo>
                <a:lnTo>
                  <a:pt x="319604" y="105435"/>
                </a:lnTo>
                <a:lnTo>
                  <a:pt x="321615" y="110281"/>
                </a:lnTo>
                <a:lnTo>
                  <a:pt x="322956" y="114464"/>
                </a:lnTo>
                <a:lnTo>
                  <a:pt x="324445" y="121653"/>
                </a:lnTo>
                <a:lnTo>
                  <a:pt x="324842" y="125855"/>
                </a:lnTo>
                <a:lnTo>
                  <a:pt x="325107" y="130562"/>
                </a:lnTo>
                <a:lnTo>
                  <a:pt x="325402" y="140872"/>
                </a:lnTo>
                <a:lnTo>
                  <a:pt x="325532" y="151804"/>
                </a:lnTo>
                <a:lnTo>
                  <a:pt x="326520" y="156434"/>
                </a:lnTo>
                <a:lnTo>
                  <a:pt x="328130" y="160473"/>
                </a:lnTo>
                <a:lnTo>
                  <a:pt x="330157" y="164118"/>
                </a:lnTo>
                <a:lnTo>
                  <a:pt x="331508" y="168453"/>
                </a:lnTo>
                <a:lnTo>
                  <a:pt x="332408" y="173248"/>
                </a:lnTo>
                <a:lnTo>
                  <a:pt x="333009" y="178350"/>
                </a:lnTo>
                <a:lnTo>
                  <a:pt x="333409" y="182704"/>
                </a:lnTo>
                <a:lnTo>
                  <a:pt x="333854" y="190081"/>
                </a:lnTo>
                <a:lnTo>
                  <a:pt x="335877" y="193382"/>
                </a:lnTo>
                <a:lnTo>
                  <a:pt x="343206" y="199589"/>
                </a:lnTo>
                <a:lnTo>
                  <a:pt x="350273" y="205524"/>
                </a:lnTo>
                <a:lnTo>
                  <a:pt x="356589" y="211336"/>
                </a:lnTo>
                <a:lnTo>
                  <a:pt x="362571" y="217094"/>
                </a:lnTo>
                <a:lnTo>
                  <a:pt x="370945" y="222828"/>
                </a:lnTo>
                <a:lnTo>
                  <a:pt x="375844" y="225691"/>
                </a:lnTo>
                <a:lnTo>
                  <a:pt x="386369" y="228872"/>
                </a:lnTo>
                <a:lnTo>
                  <a:pt x="408423" y="231081"/>
                </a:lnTo>
                <a:lnTo>
                  <a:pt x="429055" y="231350"/>
                </a:lnTo>
                <a:lnTo>
                  <a:pt x="434588" y="231372"/>
                </a:lnTo>
                <a:lnTo>
                  <a:pt x="439228" y="230434"/>
                </a:lnTo>
                <a:lnTo>
                  <a:pt x="451263" y="225516"/>
                </a:lnTo>
                <a:lnTo>
                  <a:pt x="461163" y="224031"/>
                </a:lnTo>
                <a:lnTo>
                  <a:pt x="465518" y="221730"/>
                </a:lnTo>
                <a:lnTo>
                  <a:pt x="469373" y="218291"/>
                </a:lnTo>
                <a:lnTo>
                  <a:pt x="472896" y="214094"/>
                </a:lnTo>
                <a:lnTo>
                  <a:pt x="481890" y="206890"/>
                </a:lnTo>
                <a:lnTo>
                  <a:pt x="486956" y="203635"/>
                </a:lnTo>
                <a:lnTo>
                  <a:pt x="491285" y="199561"/>
                </a:lnTo>
                <a:lnTo>
                  <a:pt x="495124" y="194939"/>
                </a:lnTo>
                <a:lnTo>
                  <a:pt x="498636" y="189953"/>
                </a:lnTo>
                <a:lnTo>
                  <a:pt x="501930" y="184724"/>
                </a:lnTo>
                <a:lnTo>
                  <a:pt x="505078" y="179333"/>
                </a:lnTo>
                <a:lnTo>
                  <a:pt x="508129" y="173834"/>
                </a:lnTo>
                <a:lnTo>
                  <a:pt x="511116" y="169215"/>
                </a:lnTo>
                <a:lnTo>
                  <a:pt x="514060" y="165184"/>
                </a:lnTo>
                <a:lnTo>
                  <a:pt x="516975" y="161544"/>
                </a:lnTo>
                <a:lnTo>
                  <a:pt x="519870" y="157212"/>
                </a:lnTo>
                <a:lnTo>
                  <a:pt x="522753" y="152419"/>
                </a:lnTo>
                <a:lnTo>
                  <a:pt x="525628" y="147319"/>
                </a:lnTo>
                <a:lnTo>
                  <a:pt x="531362" y="136572"/>
                </a:lnTo>
                <a:lnTo>
                  <a:pt x="534224" y="131039"/>
                </a:lnTo>
                <a:lnTo>
                  <a:pt x="536133" y="125446"/>
                </a:lnTo>
                <a:lnTo>
                  <a:pt x="537405" y="119812"/>
                </a:lnTo>
                <a:lnTo>
                  <a:pt x="538253" y="114151"/>
                </a:lnTo>
                <a:lnTo>
                  <a:pt x="539771" y="108472"/>
                </a:lnTo>
                <a:lnTo>
                  <a:pt x="541735" y="102781"/>
                </a:lnTo>
                <a:lnTo>
                  <a:pt x="543998" y="97082"/>
                </a:lnTo>
                <a:lnTo>
                  <a:pt x="546458" y="92330"/>
                </a:lnTo>
                <a:lnTo>
                  <a:pt x="549051" y="88209"/>
                </a:lnTo>
                <a:lnTo>
                  <a:pt x="553520" y="81091"/>
                </a:lnTo>
                <a:lnTo>
                  <a:pt x="555506" y="74752"/>
                </a:lnTo>
                <a:lnTo>
                  <a:pt x="556388" y="68760"/>
                </a:lnTo>
                <a:lnTo>
                  <a:pt x="556781" y="62922"/>
                </a:lnTo>
                <a:lnTo>
                  <a:pt x="557082" y="51899"/>
                </a:lnTo>
                <a:lnTo>
                  <a:pt x="557091" y="56094"/>
                </a:lnTo>
                <a:lnTo>
                  <a:pt x="558045" y="58337"/>
                </a:lnTo>
                <a:lnTo>
                  <a:pt x="561644" y="63370"/>
                </a:lnTo>
                <a:lnTo>
                  <a:pt x="562985" y="66045"/>
                </a:lnTo>
                <a:lnTo>
                  <a:pt x="564475" y="71558"/>
                </a:lnTo>
                <a:lnTo>
                  <a:pt x="565137" y="77183"/>
                </a:lnTo>
                <a:lnTo>
                  <a:pt x="565314" y="80017"/>
                </a:lnTo>
                <a:lnTo>
                  <a:pt x="566384" y="83810"/>
                </a:lnTo>
                <a:lnTo>
                  <a:pt x="568050" y="88245"/>
                </a:lnTo>
                <a:lnTo>
                  <a:pt x="570113" y="93106"/>
                </a:lnTo>
                <a:lnTo>
                  <a:pt x="571489" y="98252"/>
                </a:lnTo>
                <a:lnTo>
                  <a:pt x="572405" y="103587"/>
                </a:lnTo>
                <a:lnTo>
                  <a:pt x="573017" y="109049"/>
                </a:lnTo>
                <a:lnTo>
                  <a:pt x="574377" y="113643"/>
                </a:lnTo>
                <a:lnTo>
                  <a:pt x="576236" y="117659"/>
                </a:lnTo>
                <a:lnTo>
                  <a:pt x="578428" y="121288"/>
                </a:lnTo>
                <a:lnTo>
                  <a:pt x="579890" y="125612"/>
                </a:lnTo>
                <a:lnTo>
                  <a:pt x="580863" y="130400"/>
                </a:lnTo>
                <a:lnTo>
                  <a:pt x="581513" y="135497"/>
                </a:lnTo>
                <a:lnTo>
                  <a:pt x="582898" y="140800"/>
                </a:lnTo>
                <a:lnTo>
                  <a:pt x="584774" y="146240"/>
                </a:lnTo>
                <a:lnTo>
                  <a:pt x="586978" y="151772"/>
                </a:lnTo>
                <a:lnTo>
                  <a:pt x="589399" y="157365"/>
                </a:lnTo>
                <a:lnTo>
                  <a:pt x="594630" y="168660"/>
                </a:lnTo>
                <a:lnTo>
                  <a:pt x="602929" y="185728"/>
                </a:lnTo>
                <a:lnTo>
                  <a:pt x="606701" y="190480"/>
                </a:lnTo>
                <a:lnTo>
                  <a:pt x="611120" y="194600"/>
                </a:lnTo>
                <a:lnTo>
                  <a:pt x="620159" y="201719"/>
                </a:lnTo>
                <a:lnTo>
                  <a:pt x="627351" y="208057"/>
                </a:lnTo>
                <a:lnTo>
                  <a:pt x="636262" y="216589"/>
                </a:lnTo>
                <a:lnTo>
                  <a:pt x="641305" y="221532"/>
                </a:lnTo>
                <a:lnTo>
                  <a:pt x="649449" y="227023"/>
                </a:lnTo>
                <a:lnTo>
                  <a:pt x="656244" y="230416"/>
                </a:lnTo>
                <a:lnTo>
                  <a:pt x="665424" y="236729"/>
                </a:lnTo>
                <a:lnTo>
                  <a:pt x="671281" y="238540"/>
                </a:lnTo>
                <a:lnTo>
                  <a:pt x="684484" y="239559"/>
                </a:lnTo>
                <a:lnTo>
                  <a:pt x="688693" y="238750"/>
                </a:lnTo>
                <a:lnTo>
                  <a:pt x="700121" y="234012"/>
                </a:lnTo>
                <a:lnTo>
                  <a:pt x="709879" y="232570"/>
                </a:lnTo>
                <a:lnTo>
                  <a:pt x="714196" y="230280"/>
                </a:lnTo>
                <a:lnTo>
                  <a:pt x="718026" y="226849"/>
                </a:lnTo>
                <a:lnTo>
                  <a:pt x="721532" y="222656"/>
                </a:lnTo>
                <a:lnTo>
                  <a:pt x="730508" y="215458"/>
                </a:lnTo>
                <a:lnTo>
                  <a:pt x="740847" y="208131"/>
                </a:lnTo>
                <a:lnTo>
                  <a:pt x="746271" y="203510"/>
                </a:lnTo>
                <a:lnTo>
                  <a:pt x="751792" y="198525"/>
                </a:lnTo>
                <a:lnTo>
                  <a:pt x="763007" y="187905"/>
                </a:lnTo>
                <a:lnTo>
                  <a:pt x="788552" y="1628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2"/>
          <p:cNvSpPr/>
          <p:nvPr/>
        </p:nvSpPr>
        <p:spPr>
          <a:xfrm>
            <a:off x="2584371" y="2537460"/>
            <a:ext cx="33099" cy="385611"/>
          </a:xfrm>
          <a:custGeom>
            <a:avLst/>
            <a:gdLst/>
            <a:ahLst/>
            <a:cxnLst/>
            <a:rect l="0" t="0" r="0" b="0"/>
            <a:pathLst>
              <a:path w="33099" h="385611">
                <a:moveTo>
                  <a:pt x="15954" y="0"/>
                </a:moveTo>
                <a:lnTo>
                  <a:pt x="7734" y="0"/>
                </a:lnTo>
                <a:lnTo>
                  <a:pt x="7412" y="11931"/>
                </a:lnTo>
                <a:lnTo>
                  <a:pt x="7384" y="28619"/>
                </a:lnTo>
                <a:lnTo>
                  <a:pt x="6430" y="32414"/>
                </a:lnTo>
                <a:lnTo>
                  <a:pt x="4842" y="36849"/>
                </a:lnTo>
                <a:lnTo>
                  <a:pt x="2831" y="41711"/>
                </a:lnTo>
                <a:lnTo>
                  <a:pt x="1490" y="47810"/>
                </a:lnTo>
                <a:lnTo>
                  <a:pt x="596" y="54733"/>
                </a:lnTo>
                <a:lnTo>
                  <a:pt x="0" y="62206"/>
                </a:lnTo>
                <a:lnTo>
                  <a:pt x="555" y="69093"/>
                </a:lnTo>
                <a:lnTo>
                  <a:pt x="1878" y="75589"/>
                </a:lnTo>
                <a:lnTo>
                  <a:pt x="3713" y="81825"/>
                </a:lnTo>
                <a:lnTo>
                  <a:pt x="4935" y="88840"/>
                </a:lnTo>
                <a:lnTo>
                  <a:pt x="5751" y="96374"/>
                </a:lnTo>
                <a:lnTo>
                  <a:pt x="6294" y="104254"/>
                </a:lnTo>
                <a:lnTo>
                  <a:pt x="6656" y="111413"/>
                </a:lnTo>
                <a:lnTo>
                  <a:pt x="7059" y="124447"/>
                </a:lnTo>
                <a:lnTo>
                  <a:pt x="8119" y="131542"/>
                </a:lnTo>
                <a:lnTo>
                  <a:pt x="9778" y="139129"/>
                </a:lnTo>
                <a:lnTo>
                  <a:pt x="11837" y="147045"/>
                </a:lnTo>
                <a:lnTo>
                  <a:pt x="13209" y="155180"/>
                </a:lnTo>
                <a:lnTo>
                  <a:pt x="14124" y="163461"/>
                </a:lnTo>
                <a:lnTo>
                  <a:pt x="14734" y="171838"/>
                </a:lnTo>
                <a:lnTo>
                  <a:pt x="15140" y="180282"/>
                </a:lnTo>
                <a:lnTo>
                  <a:pt x="15592" y="197282"/>
                </a:lnTo>
                <a:lnTo>
                  <a:pt x="16665" y="205816"/>
                </a:lnTo>
                <a:lnTo>
                  <a:pt x="18333" y="214363"/>
                </a:lnTo>
                <a:lnTo>
                  <a:pt x="20397" y="222919"/>
                </a:lnTo>
                <a:lnTo>
                  <a:pt x="21773" y="231480"/>
                </a:lnTo>
                <a:lnTo>
                  <a:pt x="22691" y="240045"/>
                </a:lnTo>
                <a:lnTo>
                  <a:pt x="23303" y="248612"/>
                </a:lnTo>
                <a:lnTo>
                  <a:pt x="23711" y="256229"/>
                </a:lnTo>
                <a:lnTo>
                  <a:pt x="24164" y="269772"/>
                </a:lnTo>
                <a:lnTo>
                  <a:pt x="24478" y="306600"/>
                </a:lnTo>
                <a:lnTo>
                  <a:pt x="24494" y="312985"/>
                </a:lnTo>
                <a:lnTo>
                  <a:pt x="25457" y="319146"/>
                </a:lnTo>
                <a:lnTo>
                  <a:pt x="27052" y="325159"/>
                </a:lnTo>
                <a:lnTo>
                  <a:pt x="29067" y="331073"/>
                </a:lnTo>
                <a:lnTo>
                  <a:pt x="30411" y="336920"/>
                </a:lnTo>
                <a:lnTo>
                  <a:pt x="31307" y="342723"/>
                </a:lnTo>
                <a:lnTo>
                  <a:pt x="32302" y="353299"/>
                </a:lnTo>
                <a:lnTo>
                  <a:pt x="32863" y="364608"/>
                </a:lnTo>
                <a:lnTo>
                  <a:pt x="33029" y="373991"/>
                </a:lnTo>
                <a:lnTo>
                  <a:pt x="33098" y="385610"/>
                </a:lnTo>
                <a:lnTo>
                  <a:pt x="33098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3"/>
          <p:cNvSpPr/>
          <p:nvPr/>
        </p:nvSpPr>
        <p:spPr>
          <a:xfrm>
            <a:off x="2471842" y="2675016"/>
            <a:ext cx="591398" cy="205300"/>
          </a:xfrm>
          <a:custGeom>
            <a:avLst/>
            <a:gdLst/>
            <a:ahLst/>
            <a:cxnLst/>
            <a:rect l="0" t="0" r="0" b="0"/>
            <a:pathLst>
              <a:path w="591398" h="205300">
                <a:moveTo>
                  <a:pt x="8467" y="85329"/>
                </a:moveTo>
                <a:lnTo>
                  <a:pt x="0" y="85329"/>
                </a:lnTo>
                <a:lnTo>
                  <a:pt x="4477" y="85329"/>
                </a:lnTo>
                <a:lnTo>
                  <a:pt x="6760" y="86281"/>
                </a:lnTo>
                <a:lnTo>
                  <a:pt x="14523" y="91220"/>
                </a:lnTo>
                <a:lnTo>
                  <a:pt x="20049" y="92709"/>
                </a:lnTo>
                <a:lnTo>
                  <a:pt x="38201" y="94618"/>
                </a:lnTo>
                <a:lnTo>
                  <a:pt x="55483" y="99723"/>
                </a:lnTo>
                <a:lnTo>
                  <a:pt x="70321" y="101251"/>
                </a:lnTo>
                <a:lnTo>
                  <a:pt x="83900" y="101930"/>
                </a:lnTo>
                <a:lnTo>
                  <a:pt x="97238" y="102232"/>
                </a:lnTo>
                <a:lnTo>
                  <a:pt x="205750" y="102473"/>
                </a:lnTo>
                <a:lnTo>
                  <a:pt x="222831" y="99933"/>
                </a:lnTo>
                <a:lnTo>
                  <a:pt x="239948" y="96582"/>
                </a:lnTo>
                <a:lnTo>
                  <a:pt x="257080" y="95093"/>
                </a:lnTo>
                <a:lnTo>
                  <a:pt x="271679" y="91891"/>
                </a:lnTo>
                <a:lnTo>
                  <a:pt x="285471" y="88245"/>
                </a:lnTo>
                <a:lnTo>
                  <a:pt x="301125" y="86625"/>
                </a:lnTo>
                <a:lnTo>
                  <a:pt x="315067" y="83365"/>
                </a:lnTo>
                <a:lnTo>
                  <a:pt x="327614" y="78741"/>
                </a:lnTo>
                <a:lnTo>
                  <a:pt x="339541" y="73511"/>
                </a:lnTo>
                <a:lnTo>
                  <a:pt x="348651" y="68011"/>
                </a:lnTo>
                <a:lnTo>
                  <a:pt x="356828" y="62392"/>
                </a:lnTo>
                <a:lnTo>
                  <a:pt x="366812" y="56720"/>
                </a:lnTo>
                <a:lnTo>
                  <a:pt x="375059" y="51023"/>
                </a:lnTo>
                <a:lnTo>
                  <a:pt x="378592" y="48171"/>
                </a:lnTo>
                <a:lnTo>
                  <a:pt x="385057" y="45002"/>
                </a:lnTo>
                <a:lnTo>
                  <a:pt x="388115" y="44156"/>
                </a:lnTo>
                <a:lnTo>
                  <a:pt x="394052" y="40677"/>
                </a:lnTo>
                <a:lnTo>
                  <a:pt x="396969" y="38416"/>
                </a:lnTo>
                <a:lnTo>
                  <a:pt x="398913" y="35956"/>
                </a:lnTo>
                <a:lnTo>
                  <a:pt x="400210" y="33364"/>
                </a:lnTo>
                <a:lnTo>
                  <a:pt x="401650" y="27943"/>
                </a:lnTo>
                <a:lnTo>
                  <a:pt x="402290" y="22359"/>
                </a:lnTo>
                <a:lnTo>
                  <a:pt x="402575" y="16702"/>
                </a:lnTo>
                <a:lnTo>
                  <a:pt x="402757" y="9860"/>
                </a:lnTo>
                <a:lnTo>
                  <a:pt x="402789" y="4124"/>
                </a:lnTo>
                <a:lnTo>
                  <a:pt x="401841" y="2617"/>
                </a:lnTo>
                <a:lnTo>
                  <a:pt x="400257" y="1613"/>
                </a:lnTo>
                <a:lnTo>
                  <a:pt x="398248" y="943"/>
                </a:lnTo>
                <a:lnTo>
                  <a:pt x="386319" y="0"/>
                </a:lnTo>
                <a:lnTo>
                  <a:pt x="382288" y="821"/>
                </a:lnTo>
                <a:lnTo>
                  <a:pt x="375270" y="4272"/>
                </a:lnTo>
                <a:lnTo>
                  <a:pt x="368976" y="8981"/>
                </a:lnTo>
                <a:lnTo>
                  <a:pt x="363003" y="14249"/>
                </a:lnTo>
                <a:lnTo>
                  <a:pt x="357174" y="19765"/>
                </a:lnTo>
                <a:lnTo>
                  <a:pt x="348537" y="28226"/>
                </a:lnTo>
                <a:lnTo>
                  <a:pt x="345671" y="32020"/>
                </a:lnTo>
                <a:lnTo>
                  <a:pt x="342807" y="36454"/>
                </a:lnTo>
                <a:lnTo>
                  <a:pt x="339945" y="41316"/>
                </a:lnTo>
                <a:lnTo>
                  <a:pt x="337085" y="46462"/>
                </a:lnTo>
                <a:lnTo>
                  <a:pt x="331367" y="57259"/>
                </a:lnTo>
                <a:lnTo>
                  <a:pt x="322793" y="74048"/>
                </a:lnTo>
                <a:lnTo>
                  <a:pt x="320888" y="78761"/>
                </a:lnTo>
                <a:lnTo>
                  <a:pt x="319618" y="82855"/>
                </a:lnTo>
                <a:lnTo>
                  <a:pt x="318771" y="86537"/>
                </a:lnTo>
                <a:lnTo>
                  <a:pt x="318207" y="90897"/>
                </a:lnTo>
                <a:lnTo>
                  <a:pt x="317830" y="95708"/>
                </a:lnTo>
                <a:lnTo>
                  <a:pt x="317579" y="100821"/>
                </a:lnTo>
                <a:lnTo>
                  <a:pt x="317301" y="111582"/>
                </a:lnTo>
                <a:lnTo>
                  <a:pt x="317121" y="134012"/>
                </a:lnTo>
                <a:lnTo>
                  <a:pt x="318059" y="139692"/>
                </a:lnTo>
                <a:lnTo>
                  <a:pt x="319637" y="145383"/>
                </a:lnTo>
                <a:lnTo>
                  <a:pt x="321641" y="151082"/>
                </a:lnTo>
                <a:lnTo>
                  <a:pt x="324883" y="155835"/>
                </a:lnTo>
                <a:lnTo>
                  <a:pt x="328948" y="159955"/>
                </a:lnTo>
                <a:lnTo>
                  <a:pt x="333564" y="163654"/>
                </a:lnTo>
                <a:lnTo>
                  <a:pt x="337593" y="167073"/>
                </a:lnTo>
                <a:lnTo>
                  <a:pt x="344611" y="173412"/>
                </a:lnTo>
                <a:lnTo>
                  <a:pt x="353444" y="179404"/>
                </a:lnTo>
                <a:lnTo>
                  <a:pt x="363720" y="185243"/>
                </a:lnTo>
                <a:lnTo>
                  <a:pt x="374638" y="191012"/>
                </a:lnTo>
                <a:lnTo>
                  <a:pt x="391494" y="199616"/>
                </a:lnTo>
                <a:lnTo>
                  <a:pt x="402857" y="202798"/>
                </a:lnTo>
                <a:lnTo>
                  <a:pt x="415209" y="204212"/>
                </a:lnTo>
                <a:lnTo>
                  <a:pt x="430224" y="204841"/>
                </a:lnTo>
                <a:lnTo>
                  <a:pt x="450192" y="205195"/>
                </a:lnTo>
                <a:lnTo>
                  <a:pt x="468173" y="205299"/>
                </a:lnTo>
                <a:lnTo>
                  <a:pt x="479798" y="202784"/>
                </a:lnTo>
                <a:lnTo>
                  <a:pt x="491315" y="198491"/>
                </a:lnTo>
                <a:lnTo>
                  <a:pt x="502784" y="193408"/>
                </a:lnTo>
                <a:lnTo>
                  <a:pt x="514231" y="190514"/>
                </a:lnTo>
                <a:lnTo>
                  <a:pt x="525669" y="188275"/>
                </a:lnTo>
                <a:lnTo>
                  <a:pt x="541866" y="182612"/>
                </a:lnTo>
                <a:lnTo>
                  <a:pt x="556354" y="180216"/>
                </a:lnTo>
                <a:lnTo>
                  <a:pt x="559463" y="180019"/>
                </a:lnTo>
                <a:lnTo>
                  <a:pt x="562488" y="178936"/>
                </a:lnTo>
                <a:lnTo>
                  <a:pt x="571296" y="173812"/>
                </a:lnTo>
                <a:lnTo>
                  <a:pt x="577066" y="172280"/>
                </a:lnTo>
                <a:lnTo>
                  <a:pt x="591397" y="1710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4"/>
          <p:cNvSpPr/>
          <p:nvPr/>
        </p:nvSpPr>
        <p:spPr>
          <a:xfrm>
            <a:off x="3980541" y="4856005"/>
            <a:ext cx="265564" cy="355948"/>
          </a:xfrm>
          <a:custGeom>
            <a:avLst/>
            <a:gdLst/>
            <a:ahLst/>
            <a:cxnLst/>
            <a:rect l="0" t="0" r="0" b="0"/>
            <a:pathLst>
              <a:path w="265564" h="355948">
                <a:moveTo>
                  <a:pt x="248559" y="47465"/>
                </a:moveTo>
                <a:lnTo>
                  <a:pt x="239457" y="47465"/>
                </a:lnTo>
                <a:lnTo>
                  <a:pt x="235823" y="46512"/>
                </a:lnTo>
                <a:lnTo>
                  <a:pt x="229246" y="42914"/>
                </a:lnTo>
                <a:lnTo>
                  <a:pt x="224739" y="40084"/>
                </a:lnTo>
                <a:lnTo>
                  <a:pt x="218605" y="39422"/>
                </a:lnTo>
                <a:lnTo>
                  <a:pt x="210481" y="39127"/>
                </a:lnTo>
                <a:lnTo>
                  <a:pt x="203695" y="38997"/>
                </a:lnTo>
                <a:lnTo>
                  <a:pt x="199599" y="39915"/>
                </a:lnTo>
                <a:lnTo>
                  <a:pt x="194964" y="41479"/>
                </a:lnTo>
                <a:lnTo>
                  <a:pt x="189969" y="43474"/>
                </a:lnTo>
                <a:lnTo>
                  <a:pt x="184734" y="45757"/>
                </a:lnTo>
                <a:lnTo>
                  <a:pt x="173837" y="50833"/>
                </a:lnTo>
                <a:lnTo>
                  <a:pt x="169217" y="52568"/>
                </a:lnTo>
                <a:lnTo>
                  <a:pt x="161543" y="54495"/>
                </a:lnTo>
                <a:lnTo>
                  <a:pt x="157211" y="55962"/>
                </a:lnTo>
                <a:lnTo>
                  <a:pt x="152417" y="57892"/>
                </a:lnTo>
                <a:lnTo>
                  <a:pt x="147317" y="60131"/>
                </a:lnTo>
                <a:lnTo>
                  <a:pt x="136570" y="65159"/>
                </a:lnTo>
                <a:lnTo>
                  <a:pt x="131037" y="67834"/>
                </a:lnTo>
                <a:lnTo>
                  <a:pt x="126396" y="70569"/>
                </a:lnTo>
                <a:lnTo>
                  <a:pt x="118699" y="76148"/>
                </a:lnTo>
                <a:lnTo>
                  <a:pt x="114360" y="78970"/>
                </a:lnTo>
                <a:lnTo>
                  <a:pt x="109563" y="81803"/>
                </a:lnTo>
                <a:lnTo>
                  <a:pt x="104460" y="84644"/>
                </a:lnTo>
                <a:lnTo>
                  <a:pt x="93710" y="90342"/>
                </a:lnTo>
                <a:lnTo>
                  <a:pt x="88176" y="93194"/>
                </a:lnTo>
                <a:lnTo>
                  <a:pt x="83534" y="96048"/>
                </a:lnTo>
                <a:lnTo>
                  <a:pt x="75837" y="101760"/>
                </a:lnTo>
                <a:lnTo>
                  <a:pt x="71498" y="105569"/>
                </a:lnTo>
                <a:lnTo>
                  <a:pt x="66701" y="110013"/>
                </a:lnTo>
                <a:lnTo>
                  <a:pt x="50847" y="125370"/>
                </a:lnTo>
                <a:lnTo>
                  <a:pt x="32974" y="143075"/>
                </a:lnTo>
                <a:lnTo>
                  <a:pt x="26378" y="152188"/>
                </a:lnTo>
                <a:lnTo>
                  <a:pt x="20272" y="162589"/>
                </a:lnTo>
                <a:lnTo>
                  <a:pt x="14383" y="173561"/>
                </a:lnTo>
                <a:lnTo>
                  <a:pt x="5712" y="190448"/>
                </a:lnTo>
                <a:lnTo>
                  <a:pt x="3793" y="196127"/>
                </a:lnTo>
                <a:lnTo>
                  <a:pt x="2515" y="201818"/>
                </a:lnTo>
                <a:lnTo>
                  <a:pt x="1662" y="207517"/>
                </a:lnTo>
                <a:lnTo>
                  <a:pt x="1093" y="214174"/>
                </a:lnTo>
                <a:lnTo>
                  <a:pt x="714" y="221469"/>
                </a:lnTo>
                <a:lnTo>
                  <a:pt x="293" y="236242"/>
                </a:lnTo>
                <a:lnTo>
                  <a:pt x="0" y="267140"/>
                </a:lnTo>
                <a:lnTo>
                  <a:pt x="938" y="272973"/>
                </a:lnTo>
                <a:lnTo>
                  <a:pt x="2516" y="278766"/>
                </a:lnTo>
                <a:lnTo>
                  <a:pt x="4520" y="284533"/>
                </a:lnTo>
                <a:lnTo>
                  <a:pt x="6809" y="290282"/>
                </a:lnTo>
                <a:lnTo>
                  <a:pt x="9287" y="296020"/>
                </a:lnTo>
                <a:lnTo>
                  <a:pt x="14581" y="306524"/>
                </a:lnTo>
                <a:lnTo>
                  <a:pt x="20108" y="314367"/>
                </a:lnTo>
                <a:lnTo>
                  <a:pt x="23200" y="321028"/>
                </a:lnTo>
                <a:lnTo>
                  <a:pt x="24025" y="324138"/>
                </a:lnTo>
                <a:lnTo>
                  <a:pt x="30021" y="332673"/>
                </a:lnTo>
                <a:lnTo>
                  <a:pt x="38083" y="340911"/>
                </a:lnTo>
                <a:lnTo>
                  <a:pt x="44841" y="344573"/>
                </a:lnTo>
                <a:lnTo>
                  <a:pt x="53560" y="348740"/>
                </a:lnTo>
                <a:lnTo>
                  <a:pt x="58552" y="351185"/>
                </a:lnTo>
                <a:lnTo>
                  <a:pt x="66639" y="353902"/>
                </a:lnTo>
                <a:lnTo>
                  <a:pt x="74361" y="355109"/>
                </a:lnTo>
                <a:lnTo>
                  <a:pt x="79086" y="355431"/>
                </a:lnTo>
                <a:lnTo>
                  <a:pt x="88465" y="355788"/>
                </a:lnTo>
                <a:lnTo>
                  <a:pt x="95809" y="355947"/>
                </a:lnTo>
                <a:lnTo>
                  <a:pt x="100053" y="355038"/>
                </a:lnTo>
                <a:lnTo>
                  <a:pt x="104787" y="353478"/>
                </a:lnTo>
                <a:lnTo>
                  <a:pt x="109849" y="351486"/>
                </a:lnTo>
                <a:lnTo>
                  <a:pt x="115127" y="349206"/>
                </a:lnTo>
                <a:lnTo>
                  <a:pt x="126073" y="344132"/>
                </a:lnTo>
                <a:lnTo>
                  <a:pt x="142946" y="335920"/>
                </a:lnTo>
                <a:lnTo>
                  <a:pt x="148623" y="332161"/>
                </a:lnTo>
                <a:lnTo>
                  <a:pt x="154312" y="327750"/>
                </a:lnTo>
                <a:lnTo>
                  <a:pt x="160010" y="322904"/>
                </a:lnTo>
                <a:lnTo>
                  <a:pt x="165714" y="318721"/>
                </a:lnTo>
                <a:lnTo>
                  <a:pt x="171421" y="314980"/>
                </a:lnTo>
                <a:lnTo>
                  <a:pt x="177131" y="311533"/>
                </a:lnTo>
                <a:lnTo>
                  <a:pt x="181890" y="307330"/>
                </a:lnTo>
                <a:lnTo>
                  <a:pt x="189718" y="297581"/>
                </a:lnTo>
                <a:lnTo>
                  <a:pt x="194092" y="292314"/>
                </a:lnTo>
                <a:lnTo>
                  <a:pt x="198912" y="286897"/>
                </a:lnTo>
                <a:lnTo>
                  <a:pt x="204031" y="281382"/>
                </a:lnTo>
                <a:lnTo>
                  <a:pt x="208396" y="275799"/>
                </a:lnTo>
                <a:lnTo>
                  <a:pt x="212259" y="270173"/>
                </a:lnTo>
                <a:lnTo>
                  <a:pt x="220043" y="257889"/>
                </a:lnTo>
                <a:lnTo>
                  <a:pt x="229852" y="242904"/>
                </a:lnTo>
                <a:lnTo>
                  <a:pt x="234183" y="235860"/>
                </a:lnTo>
                <a:lnTo>
                  <a:pt x="238022" y="229259"/>
                </a:lnTo>
                <a:lnTo>
                  <a:pt x="241534" y="222953"/>
                </a:lnTo>
                <a:lnTo>
                  <a:pt x="243875" y="215892"/>
                </a:lnTo>
                <a:lnTo>
                  <a:pt x="245437" y="208327"/>
                </a:lnTo>
                <a:lnTo>
                  <a:pt x="246478" y="200427"/>
                </a:lnTo>
                <a:lnTo>
                  <a:pt x="248124" y="193254"/>
                </a:lnTo>
                <a:lnTo>
                  <a:pt x="250174" y="186568"/>
                </a:lnTo>
                <a:lnTo>
                  <a:pt x="254991" y="173106"/>
                </a:lnTo>
                <a:lnTo>
                  <a:pt x="260307" y="157598"/>
                </a:lnTo>
                <a:lnTo>
                  <a:pt x="262106" y="150414"/>
                </a:lnTo>
                <a:lnTo>
                  <a:pt x="263306" y="143720"/>
                </a:lnTo>
                <a:lnTo>
                  <a:pt x="264105" y="137353"/>
                </a:lnTo>
                <a:lnTo>
                  <a:pt x="264638" y="130250"/>
                </a:lnTo>
                <a:lnTo>
                  <a:pt x="264993" y="122657"/>
                </a:lnTo>
                <a:lnTo>
                  <a:pt x="265493" y="100859"/>
                </a:lnTo>
                <a:lnTo>
                  <a:pt x="265563" y="94491"/>
                </a:lnTo>
                <a:lnTo>
                  <a:pt x="264658" y="88340"/>
                </a:lnTo>
                <a:lnTo>
                  <a:pt x="263101" y="82335"/>
                </a:lnTo>
                <a:lnTo>
                  <a:pt x="258832" y="71535"/>
                </a:lnTo>
                <a:lnTo>
                  <a:pt x="253759" y="63560"/>
                </a:lnTo>
                <a:lnTo>
                  <a:pt x="248330" y="54301"/>
                </a:lnTo>
                <a:lnTo>
                  <a:pt x="242742" y="44788"/>
                </a:lnTo>
                <a:lnTo>
                  <a:pt x="237084" y="37385"/>
                </a:lnTo>
                <a:lnTo>
                  <a:pt x="231394" y="30920"/>
                </a:lnTo>
                <a:lnTo>
                  <a:pt x="228543" y="27862"/>
                </a:lnTo>
                <a:lnTo>
                  <a:pt x="220295" y="21925"/>
                </a:lnTo>
                <a:lnTo>
                  <a:pt x="215429" y="19008"/>
                </a:lnTo>
                <a:lnTo>
                  <a:pt x="207482" y="13228"/>
                </a:lnTo>
                <a:lnTo>
                  <a:pt x="204029" y="10353"/>
                </a:lnTo>
                <a:lnTo>
                  <a:pt x="197652" y="7157"/>
                </a:lnTo>
                <a:lnTo>
                  <a:pt x="190691" y="4785"/>
                </a:lnTo>
                <a:lnTo>
                  <a:pt x="186168" y="2820"/>
                </a:lnTo>
                <a:lnTo>
                  <a:pt x="181247" y="556"/>
                </a:lnTo>
                <a:lnTo>
                  <a:pt x="177014" y="0"/>
                </a:lnTo>
                <a:lnTo>
                  <a:pt x="173240" y="582"/>
                </a:lnTo>
                <a:lnTo>
                  <a:pt x="164889" y="3808"/>
                </a:lnTo>
                <a:lnTo>
                  <a:pt x="161207" y="4249"/>
                </a:lnTo>
                <a:lnTo>
                  <a:pt x="154261" y="4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5"/>
          <p:cNvSpPr/>
          <p:nvPr/>
        </p:nvSpPr>
        <p:spPr>
          <a:xfrm>
            <a:off x="4271962" y="4766310"/>
            <a:ext cx="342863" cy="411438"/>
          </a:xfrm>
          <a:custGeom>
            <a:avLst/>
            <a:gdLst/>
            <a:ahLst/>
            <a:cxnLst/>
            <a:rect l="0" t="0" r="0" b="0"/>
            <a:pathLst>
              <a:path w="342863" h="411438">
                <a:moveTo>
                  <a:pt x="0" y="0"/>
                </a:moveTo>
                <a:lnTo>
                  <a:pt x="21238" y="0"/>
                </a:lnTo>
                <a:lnTo>
                  <a:pt x="28807" y="2540"/>
                </a:lnTo>
                <a:lnTo>
                  <a:pt x="37568" y="5891"/>
                </a:lnTo>
                <a:lnTo>
                  <a:pt x="44637" y="7381"/>
                </a:lnTo>
                <a:lnTo>
                  <a:pt x="53494" y="10583"/>
                </a:lnTo>
                <a:lnTo>
                  <a:pt x="58522" y="12770"/>
                </a:lnTo>
                <a:lnTo>
                  <a:pt x="62828" y="16133"/>
                </a:lnTo>
                <a:lnTo>
                  <a:pt x="70151" y="24950"/>
                </a:lnTo>
                <a:lnTo>
                  <a:pt x="79121" y="32679"/>
                </a:lnTo>
                <a:lnTo>
                  <a:pt x="84180" y="36073"/>
                </a:lnTo>
                <a:lnTo>
                  <a:pt x="88505" y="41193"/>
                </a:lnTo>
                <a:lnTo>
                  <a:pt x="92340" y="47465"/>
                </a:lnTo>
                <a:lnTo>
                  <a:pt x="105341" y="73510"/>
                </a:lnTo>
                <a:lnTo>
                  <a:pt x="108327" y="80439"/>
                </a:lnTo>
                <a:lnTo>
                  <a:pt x="111271" y="87916"/>
                </a:lnTo>
                <a:lnTo>
                  <a:pt x="117081" y="103844"/>
                </a:lnTo>
                <a:lnTo>
                  <a:pt x="131435" y="145860"/>
                </a:lnTo>
                <a:lnTo>
                  <a:pt x="133343" y="155343"/>
                </a:lnTo>
                <a:lnTo>
                  <a:pt x="134615" y="165475"/>
                </a:lnTo>
                <a:lnTo>
                  <a:pt x="135464" y="176038"/>
                </a:lnTo>
                <a:lnTo>
                  <a:pt x="136982" y="185939"/>
                </a:lnTo>
                <a:lnTo>
                  <a:pt x="138946" y="195396"/>
                </a:lnTo>
                <a:lnTo>
                  <a:pt x="141208" y="204559"/>
                </a:lnTo>
                <a:lnTo>
                  <a:pt x="142716" y="214478"/>
                </a:lnTo>
                <a:lnTo>
                  <a:pt x="143722" y="224900"/>
                </a:lnTo>
                <a:lnTo>
                  <a:pt x="144392" y="235658"/>
                </a:lnTo>
                <a:lnTo>
                  <a:pt x="145137" y="255232"/>
                </a:lnTo>
                <a:lnTo>
                  <a:pt x="145556" y="282317"/>
                </a:lnTo>
                <a:lnTo>
                  <a:pt x="145733" y="385758"/>
                </a:lnTo>
                <a:lnTo>
                  <a:pt x="150283" y="381210"/>
                </a:lnTo>
                <a:lnTo>
                  <a:pt x="151624" y="377965"/>
                </a:lnTo>
                <a:lnTo>
                  <a:pt x="153114" y="369279"/>
                </a:lnTo>
                <a:lnTo>
                  <a:pt x="153775" y="359069"/>
                </a:lnTo>
                <a:lnTo>
                  <a:pt x="153952" y="353679"/>
                </a:lnTo>
                <a:lnTo>
                  <a:pt x="156688" y="342611"/>
                </a:lnTo>
                <a:lnTo>
                  <a:pt x="161079" y="330389"/>
                </a:lnTo>
                <a:lnTo>
                  <a:pt x="166206" y="315431"/>
                </a:lnTo>
                <a:lnTo>
                  <a:pt x="167954" y="308395"/>
                </a:lnTo>
                <a:lnTo>
                  <a:pt x="169119" y="301799"/>
                </a:lnTo>
                <a:lnTo>
                  <a:pt x="171367" y="289391"/>
                </a:lnTo>
                <a:lnTo>
                  <a:pt x="175540" y="277525"/>
                </a:lnTo>
                <a:lnTo>
                  <a:pt x="180571" y="265902"/>
                </a:lnTo>
                <a:lnTo>
                  <a:pt x="185981" y="254386"/>
                </a:lnTo>
                <a:lnTo>
                  <a:pt x="200057" y="225751"/>
                </a:lnTo>
                <a:lnTo>
                  <a:pt x="208607" y="213151"/>
                </a:lnTo>
                <a:lnTo>
                  <a:pt x="216857" y="206494"/>
                </a:lnTo>
                <a:lnTo>
                  <a:pt x="225921" y="200360"/>
                </a:lnTo>
                <a:lnTo>
                  <a:pt x="233125" y="194458"/>
                </a:lnTo>
                <a:lnTo>
                  <a:pt x="237331" y="192503"/>
                </a:lnTo>
                <a:lnTo>
                  <a:pt x="247086" y="190332"/>
                </a:lnTo>
                <a:lnTo>
                  <a:pt x="255231" y="186827"/>
                </a:lnTo>
                <a:lnTo>
                  <a:pt x="258736" y="184559"/>
                </a:lnTo>
                <a:lnTo>
                  <a:pt x="267712" y="182039"/>
                </a:lnTo>
                <a:lnTo>
                  <a:pt x="272772" y="181366"/>
                </a:lnTo>
                <a:lnTo>
                  <a:pt x="277098" y="181871"/>
                </a:lnTo>
                <a:lnTo>
                  <a:pt x="280934" y="183159"/>
                </a:lnTo>
                <a:lnTo>
                  <a:pt x="284445" y="184971"/>
                </a:lnTo>
                <a:lnTo>
                  <a:pt x="287737" y="185226"/>
                </a:lnTo>
                <a:lnTo>
                  <a:pt x="290885" y="184444"/>
                </a:lnTo>
                <a:lnTo>
                  <a:pt x="293936" y="182970"/>
                </a:lnTo>
                <a:lnTo>
                  <a:pt x="302406" y="181332"/>
                </a:lnTo>
                <a:lnTo>
                  <a:pt x="307331" y="180895"/>
                </a:lnTo>
                <a:lnTo>
                  <a:pt x="317884" y="182951"/>
                </a:lnTo>
                <a:lnTo>
                  <a:pt x="323366" y="184831"/>
                </a:lnTo>
                <a:lnTo>
                  <a:pt x="327020" y="187991"/>
                </a:lnTo>
                <a:lnTo>
                  <a:pt x="329456" y="192002"/>
                </a:lnTo>
                <a:lnTo>
                  <a:pt x="333115" y="200587"/>
                </a:lnTo>
                <a:lnTo>
                  <a:pt x="337916" y="207577"/>
                </a:lnTo>
                <a:lnTo>
                  <a:pt x="339577" y="211727"/>
                </a:lnTo>
                <a:lnTo>
                  <a:pt x="341423" y="221418"/>
                </a:lnTo>
                <a:lnTo>
                  <a:pt x="342244" y="232075"/>
                </a:lnTo>
                <a:lnTo>
                  <a:pt x="342609" y="244114"/>
                </a:lnTo>
                <a:lnTo>
                  <a:pt x="342862" y="283430"/>
                </a:lnTo>
                <a:lnTo>
                  <a:pt x="341922" y="290871"/>
                </a:lnTo>
                <a:lnTo>
                  <a:pt x="340343" y="297737"/>
                </a:lnTo>
                <a:lnTo>
                  <a:pt x="333570" y="319041"/>
                </a:lnTo>
                <a:lnTo>
                  <a:pt x="330965" y="326994"/>
                </a:lnTo>
                <a:lnTo>
                  <a:pt x="328276" y="334201"/>
                </a:lnTo>
                <a:lnTo>
                  <a:pt x="325531" y="340910"/>
                </a:lnTo>
                <a:lnTo>
                  <a:pt x="322748" y="347288"/>
                </a:lnTo>
                <a:lnTo>
                  <a:pt x="318988" y="352493"/>
                </a:lnTo>
                <a:lnTo>
                  <a:pt x="309730" y="360816"/>
                </a:lnTo>
                <a:lnTo>
                  <a:pt x="299265" y="372770"/>
                </a:lnTo>
                <a:lnTo>
                  <a:pt x="289217" y="384750"/>
                </a:lnTo>
                <a:lnTo>
                  <a:pt x="281576" y="390075"/>
                </a:lnTo>
                <a:lnTo>
                  <a:pt x="272465" y="394981"/>
                </a:lnTo>
                <a:lnTo>
                  <a:pt x="263018" y="400337"/>
                </a:lnTo>
                <a:lnTo>
                  <a:pt x="255644" y="405893"/>
                </a:lnTo>
                <a:lnTo>
                  <a:pt x="250439" y="407755"/>
                </a:lnTo>
                <a:lnTo>
                  <a:pt x="244112" y="408996"/>
                </a:lnTo>
                <a:lnTo>
                  <a:pt x="237037" y="409824"/>
                </a:lnTo>
                <a:lnTo>
                  <a:pt x="226634" y="410744"/>
                </a:lnTo>
                <a:lnTo>
                  <a:pt x="218836" y="411153"/>
                </a:lnTo>
                <a:lnTo>
                  <a:pt x="209091" y="411383"/>
                </a:lnTo>
                <a:lnTo>
                  <a:pt x="203102" y="411437"/>
                </a:lnTo>
                <a:lnTo>
                  <a:pt x="200171" y="410499"/>
                </a:lnTo>
                <a:lnTo>
                  <a:pt x="191496" y="405580"/>
                </a:lnTo>
                <a:lnTo>
                  <a:pt x="182893" y="402746"/>
                </a:lnTo>
                <a:lnTo>
                  <a:pt x="177170" y="398708"/>
                </a:lnTo>
                <a:lnTo>
                  <a:pt x="175264" y="396298"/>
                </a:lnTo>
                <a:lnTo>
                  <a:pt x="173992" y="393738"/>
                </a:lnTo>
                <a:lnTo>
                  <a:pt x="172580" y="388355"/>
                </a:lnTo>
                <a:lnTo>
                  <a:pt x="171450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6"/>
          <p:cNvSpPr/>
          <p:nvPr/>
        </p:nvSpPr>
        <p:spPr>
          <a:xfrm>
            <a:off x="4794916" y="4749165"/>
            <a:ext cx="42800" cy="360046"/>
          </a:xfrm>
          <a:custGeom>
            <a:avLst/>
            <a:gdLst/>
            <a:ahLst/>
            <a:cxnLst/>
            <a:rect l="0" t="0" r="0" b="0"/>
            <a:pathLst>
              <a:path w="42800" h="360046">
                <a:moveTo>
                  <a:pt x="17113" y="0"/>
                </a:moveTo>
                <a:lnTo>
                  <a:pt x="17113" y="4551"/>
                </a:lnTo>
                <a:lnTo>
                  <a:pt x="16161" y="5891"/>
                </a:lnTo>
                <a:lnTo>
                  <a:pt x="14574" y="6785"/>
                </a:lnTo>
                <a:lnTo>
                  <a:pt x="9732" y="8219"/>
                </a:lnTo>
                <a:lnTo>
                  <a:pt x="9335" y="9289"/>
                </a:lnTo>
                <a:lnTo>
                  <a:pt x="8698" y="20391"/>
                </a:lnTo>
                <a:lnTo>
                  <a:pt x="8646" y="25024"/>
                </a:lnTo>
                <a:lnTo>
                  <a:pt x="7658" y="30018"/>
                </a:lnTo>
                <a:lnTo>
                  <a:pt x="6048" y="35251"/>
                </a:lnTo>
                <a:lnTo>
                  <a:pt x="4021" y="40646"/>
                </a:lnTo>
                <a:lnTo>
                  <a:pt x="2671" y="46147"/>
                </a:lnTo>
                <a:lnTo>
                  <a:pt x="1770" y="51720"/>
                </a:lnTo>
                <a:lnTo>
                  <a:pt x="1169" y="57340"/>
                </a:lnTo>
                <a:lnTo>
                  <a:pt x="769" y="63944"/>
                </a:lnTo>
                <a:lnTo>
                  <a:pt x="324" y="78902"/>
                </a:lnTo>
                <a:lnTo>
                  <a:pt x="0" y="124190"/>
                </a:lnTo>
                <a:lnTo>
                  <a:pt x="942" y="131371"/>
                </a:lnTo>
                <a:lnTo>
                  <a:pt x="2522" y="139016"/>
                </a:lnTo>
                <a:lnTo>
                  <a:pt x="4529" y="146969"/>
                </a:lnTo>
                <a:lnTo>
                  <a:pt x="5866" y="155129"/>
                </a:lnTo>
                <a:lnTo>
                  <a:pt x="6758" y="163427"/>
                </a:lnTo>
                <a:lnTo>
                  <a:pt x="7352" y="171816"/>
                </a:lnTo>
                <a:lnTo>
                  <a:pt x="8701" y="180267"/>
                </a:lnTo>
                <a:lnTo>
                  <a:pt x="10553" y="188757"/>
                </a:lnTo>
                <a:lnTo>
                  <a:pt x="12739" y="197275"/>
                </a:lnTo>
                <a:lnTo>
                  <a:pt x="14198" y="205812"/>
                </a:lnTo>
                <a:lnTo>
                  <a:pt x="15170" y="214360"/>
                </a:lnTo>
                <a:lnTo>
                  <a:pt x="15817" y="222917"/>
                </a:lnTo>
                <a:lnTo>
                  <a:pt x="17202" y="230526"/>
                </a:lnTo>
                <a:lnTo>
                  <a:pt x="19078" y="237504"/>
                </a:lnTo>
                <a:lnTo>
                  <a:pt x="21281" y="244061"/>
                </a:lnTo>
                <a:lnTo>
                  <a:pt x="22749" y="251290"/>
                </a:lnTo>
                <a:lnTo>
                  <a:pt x="23728" y="258967"/>
                </a:lnTo>
                <a:lnTo>
                  <a:pt x="24380" y="266942"/>
                </a:lnTo>
                <a:lnTo>
                  <a:pt x="25768" y="274164"/>
                </a:lnTo>
                <a:lnTo>
                  <a:pt x="27646" y="280883"/>
                </a:lnTo>
                <a:lnTo>
                  <a:pt x="29850" y="287268"/>
                </a:lnTo>
                <a:lnTo>
                  <a:pt x="31320" y="293429"/>
                </a:lnTo>
                <a:lnTo>
                  <a:pt x="32300" y="299442"/>
                </a:lnTo>
                <a:lnTo>
                  <a:pt x="33388" y="310250"/>
                </a:lnTo>
                <a:lnTo>
                  <a:pt x="33872" y="318229"/>
                </a:lnTo>
                <a:lnTo>
                  <a:pt x="34953" y="322642"/>
                </a:lnTo>
                <a:lnTo>
                  <a:pt x="36627" y="327490"/>
                </a:lnTo>
                <a:lnTo>
                  <a:pt x="38695" y="332627"/>
                </a:lnTo>
                <a:lnTo>
                  <a:pt x="40074" y="337004"/>
                </a:lnTo>
                <a:lnTo>
                  <a:pt x="40993" y="340874"/>
                </a:lnTo>
                <a:lnTo>
                  <a:pt x="42468" y="349379"/>
                </a:lnTo>
                <a:lnTo>
                  <a:pt x="42799" y="358669"/>
                </a:lnTo>
                <a:lnTo>
                  <a:pt x="41857" y="359128"/>
                </a:lnTo>
                <a:lnTo>
                  <a:pt x="40277" y="359434"/>
                </a:lnTo>
                <a:lnTo>
                  <a:pt x="34259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7"/>
          <p:cNvSpPr/>
          <p:nvPr/>
        </p:nvSpPr>
        <p:spPr>
          <a:xfrm>
            <a:off x="4674911" y="4853420"/>
            <a:ext cx="574317" cy="226096"/>
          </a:xfrm>
          <a:custGeom>
            <a:avLst/>
            <a:gdLst/>
            <a:ahLst/>
            <a:cxnLst/>
            <a:rect l="0" t="0" r="0" b="0"/>
            <a:pathLst>
              <a:path w="574317" h="226096">
                <a:moveTo>
                  <a:pt x="34248" y="144347"/>
                </a:moveTo>
                <a:lnTo>
                  <a:pt x="1543" y="144347"/>
                </a:lnTo>
                <a:lnTo>
                  <a:pt x="1015" y="145300"/>
                </a:lnTo>
                <a:lnTo>
                  <a:pt x="51" y="152126"/>
                </a:lnTo>
                <a:lnTo>
                  <a:pt x="0" y="152567"/>
                </a:lnTo>
                <a:lnTo>
                  <a:pt x="9072" y="152815"/>
                </a:lnTo>
                <a:lnTo>
                  <a:pt x="12702" y="151897"/>
                </a:lnTo>
                <a:lnTo>
                  <a:pt x="22361" y="147008"/>
                </a:lnTo>
                <a:lnTo>
                  <a:pt x="36698" y="142333"/>
                </a:lnTo>
                <a:lnTo>
                  <a:pt x="46767" y="138690"/>
                </a:lnTo>
                <a:lnTo>
                  <a:pt x="57593" y="137070"/>
                </a:lnTo>
                <a:lnTo>
                  <a:pt x="63146" y="134734"/>
                </a:lnTo>
                <a:lnTo>
                  <a:pt x="68754" y="131270"/>
                </a:lnTo>
                <a:lnTo>
                  <a:pt x="74397" y="127057"/>
                </a:lnTo>
                <a:lnTo>
                  <a:pt x="81017" y="123295"/>
                </a:lnTo>
                <a:lnTo>
                  <a:pt x="95992" y="116576"/>
                </a:lnTo>
                <a:lnTo>
                  <a:pt x="112173" y="110414"/>
                </a:lnTo>
                <a:lnTo>
                  <a:pt x="137347" y="101590"/>
                </a:lnTo>
                <a:lnTo>
                  <a:pt x="171454" y="90076"/>
                </a:lnTo>
                <a:lnTo>
                  <a:pt x="186034" y="84349"/>
                </a:lnTo>
                <a:lnTo>
                  <a:pt x="199816" y="78628"/>
                </a:lnTo>
                <a:lnTo>
                  <a:pt x="215466" y="72911"/>
                </a:lnTo>
                <a:lnTo>
                  <a:pt x="240343" y="64338"/>
                </a:lnTo>
                <a:lnTo>
                  <a:pt x="254751" y="58623"/>
                </a:lnTo>
                <a:lnTo>
                  <a:pt x="266552" y="52908"/>
                </a:lnTo>
                <a:lnTo>
                  <a:pt x="274972" y="47192"/>
                </a:lnTo>
                <a:lnTo>
                  <a:pt x="284430" y="44017"/>
                </a:lnTo>
                <a:lnTo>
                  <a:pt x="294982" y="41654"/>
                </a:lnTo>
                <a:lnTo>
                  <a:pt x="310681" y="35921"/>
                </a:lnTo>
                <a:lnTo>
                  <a:pt x="325071" y="33022"/>
                </a:lnTo>
                <a:lnTo>
                  <a:pt x="330074" y="32940"/>
                </a:lnTo>
                <a:lnTo>
                  <a:pt x="331478" y="33880"/>
                </a:lnTo>
                <a:lnTo>
                  <a:pt x="332414" y="35460"/>
                </a:lnTo>
                <a:lnTo>
                  <a:pt x="333038" y="37466"/>
                </a:lnTo>
                <a:lnTo>
                  <a:pt x="333454" y="40708"/>
                </a:lnTo>
                <a:lnTo>
                  <a:pt x="333731" y="44774"/>
                </a:lnTo>
                <a:lnTo>
                  <a:pt x="333916" y="49390"/>
                </a:lnTo>
                <a:lnTo>
                  <a:pt x="333087" y="54373"/>
                </a:lnTo>
                <a:lnTo>
                  <a:pt x="331582" y="59599"/>
                </a:lnTo>
                <a:lnTo>
                  <a:pt x="329626" y="64989"/>
                </a:lnTo>
                <a:lnTo>
                  <a:pt x="328322" y="70486"/>
                </a:lnTo>
                <a:lnTo>
                  <a:pt x="327452" y="76057"/>
                </a:lnTo>
                <a:lnTo>
                  <a:pt x="326873" y="81675"/>
                </a:lnTo>
                <a:lnTo>
                  <a:pt x="325534" y="88278"/>
                </a:lnTo>
                <a:lnTo>
                  <a:pt x="323688" y="95538"/>
                </a:lnTo>
                <a:lnTo>
                  <a:pt x="321506" y="103235"/>
                </a:lnTo>
                <a:lnTo>
                  <a:pt x="319099" y="110271"/>
                </a:lnTo>
                <a:lnTo>
                  <a:pt x="316541" y="116868"/>
                </a:lnTo>
                <a:lnTo>
                  <a:pt x="313883" y="123170"/>
                </a:lnTo>
                <a:lnTo>
                  <a:pt x="312112" y="130229"/>
                </a:lnTo>
                <a:lnTo>
                  <a:pt x="310931" y="137793"/>
                </a:lnTo>
                <a:lnTo>
                  <a:pt x="310144" y="145692"/>
                </a:lnTo>
                <a:lnTo>
                  <a:pt x="309619" y="152864"/>
                </a:lnTo>
                <a:lnTo>
                  <a:pt x="309268" y="159550"/>
                </a:lnTo>
                <a:lnTo>
                  <a:pt x="308880" y="172059"/>
                </a:lnTo>
                <a:lnTo>
                  <a:pt x="308707" y="183969"/>
                </a:lnTo>
                <a:lnTo>
                  <a:pt x="309613" y="188859"/>
                </a:lnTo>
                <a:lnTo>
                  <a:pt x="311170" y="193072"/>
                </a:lnTo>
                <a:lnTo>
                  <a:pt x="313160" y="196833"/>
                </a:lnTo>
                <a:lnTo>
                  <a:pt x="315372" y="203551"/>
                </a:lnTo>
                <a:lnTo>
                  <a:pt x="315962" y="206677"/>
                </a:lnTo>
                <a:lnTo>
                  <a:pt x="319157" y="212689"/>
                </a:lnTo>
                <a:lnTo>
                  <a:pt x="321342" y="215626"/>
                </a:lnTo>
                <a:lnTo>
                  <a:pt x="323752" y="217584"/>
                </a:lnTo>
                <a:lnTo>
                  <a:pt x="326311" y="218889"/>
                </a:lnTo>
                <a:lnTo>
                  <a:pt x="328969" y="219759"/>
                </a:lnTo>
                <a:lnTo>
                  <a:pt x="334463" y="223266"/>
                </a:lnTo>
                <a:lnTo>
                  <a:pt x="337262" y="225535"/>
                </a:lnTo>
                <a:lnTo>
                  <a:pt x="339127" y="226095"/>
                </a:lnTo>
                <a:lnTo>
                  <a:pt x="340371" y="225515"/>
                </a:lnTo>
                <a:lnTo>
                  <a:pt x="341201" y="224177"/>
                </a:lnTo>
                <a:lnTo>
                  <a:pt x="342706" y="223284"/>
                </a:lnTo>
                <a:lnTo>
                  <a:pt x="359196" y="217184"/>
                </a:lnTo>
                <a:lnTo>
                  <a:pt x="362323" y="214812"/>
                </a:lnTo>
                <a:lnTo>
                  <a:pt x="364407" y="212279"/>
                </a:lnTo>
                <a:lnTo>
                  <a:pt x="365797" y="209638"/>
                </a:lnTo>
                <a:lnTo>
                  <a:pt x="368628" y="205972"/>
                </a:lnTo>
                <a:lnTo>
                  <a:pt x="372421" y="201623"/>
                </a:lnTo>
                <a:lnTo>
                  <a:pt x="376855" y="196819"/>
                </a:lnTo>
                <a:lnTo>
                  <a:pt x="380762" y="191710"/>
                </a:lnTo>
                <a:lnTo>
                  <a:pt x="384320" y="186400"/>
                </a:lnTo>
                <a:lnTo>
                  <a:pt x="387645" y="180955"/>
                </a:lnTo>
                <a:lnTo>
                  <a:pt x="390813" y="175420"/>
                </a:lnTo>
                <a:lnTo>
                  <a:pt x="396875" y="164190"/>
                </a:lnTo>
                <a:lnTo>
                  <a:pt x="399824" y="157576"/>
                </a:lnTo>
                <a:lnTo>
                  <a:pt x="402743" y="150309"/>
                </a:lnTo>
                <a:lnTo>
                  <a:pt x="405642" y="142606"/>
                </a:lnTo>
                <a:lnTo>
                  <a:pt x="409479" y="135567"/>
                </a:lnTo>
                <a:lnTo>
                  <a:pt x="413942" y="128968"/>
                </a:lnTo>
                <a:lnTo>
                  <a:pt x="418823" y="122665"/>
                </a:lnTo>
                <a:lnTo>
                  <a:pt x="423029" y="115605"/>
                </a:lnTo>
                <a:lnTo>
                  <a:pt x="426785" y="108041"/>
                </a:lnTo>
                <a:lnTo>
                  <a:pt x="433499" y="92969"/>
                </a:lnTo>
                <a:lnTo>
                  <a:pt x="439658" y="79920"/>
                </a:lnTo>
                <a:lnTo>
                  <a:pt x="441682" y="73773"/>
                </a:lnTo>
                <a:lnTo>
                  <a:pt x="443031" y="67770"/>
                </a:lnTo>
                <a:lnTo>
                  <a:pt x="443930" y="61864"/>
                </a:lnTo>
                <a:lnTo>
                  <a:pt x="445482" y="56021"/>
                </a:lnTo>
                <a:lnTo>
                  <a:pt x="447469" y="50220"/>
                </a:lnTo>
                <a:lnTo>
                  <a:pt x="449746" y="44448"/>
                </a:lnTo>
                <a:lnTo>
                  <a:pt x="451265" y="38696"/>
                </a:lnTo>
                <a:lnTo>
                  <a:pt x="452277" y="32955"/>
                </a:lnTo>
                <a:lnTo>
                  <a:pt x="452951" y="27223"/>
                </a:lnTo>
                <a:lnTo>
                  <a:pt x="453401" y="22450"/>
                </a:lnTo>
                <a:lnTo>
                  <a:pt x="453701" y="18314"/>
                </a:lnTo>
                <a:lnTo>
                  <a:pt x="454183" y="9385"/>
                </a:lnTo>
                <a:lnTo>
                  <a:pt x="454266" y="3287"/>
                </a:lnTo>
                <a:lnTo>
                  <a:pt x="454291" y="0"/>
                </a:lnTo>
                <a:lnTo>
                  <a:pt x="454301" y="18802"/>
                </a:lnTo>
                <a:lnTo>
                  <a:pt x="453348" y="22550"/>
                </a:lnTo>
                <a:lnTo>
                  <a:pt x="451761" y="26954"/>
                </a:lnTo>
                <a:lnTo>
                  <a:pt x="449750" y="31795"/>
                </a:lnTo>
                <a:lnTo>
                  <a:pt x="448409" y="35975"/>
                </a:lnTo>
                <a:lnTo>
                  <a:pt x="447516" y="39714"/>
                </a:lnTo>
                <a:lnTo>
                  <a:pt x="446920" y="43159"/>
                </a:lnTo>
                <a:lnTo>
                  <a:pt x="446523" y="47361"/>
                </a:lnTo>
                <a:lnTo>
                  <a:pt x="446258" y="52067"/>
                </a:lnTo>
                <a:lnTo>
                  <a:pt x="445964" y="62376"/>
                </a:lnTo>
                <a:lnTo>
                  <a:pt x="445759" y="90173"/>
                </a:lnTo>
                <a:lnTo>
                  <a:pt x="446702" y="95848"/>
                </a:lnTo>
                <a:lnTo>
                  <a:pt x="448282" y="101537"/>
                </a:lnTo>
                <a:lnTo>
                  <a:pt x="450288" y="107235"/>
                </a:lnTo>
                <a:lnTo>
                  <a:pt x="451626" y="112938"/>
                </a:lnTo>
                <a:lnTo>
                  <a:pt x="452518" y="118645"/>
                </a:lnTo>
                <a:lnTo>
                  <a:pt x="453112" y="124355"/>
                </a:lnTo>
                <a:lnTo>
                  <a:pt x="454461" y="129114"/>
                </a:lnTo>
                <a:lnTo>
                  <a:pt x="456313" y="133239"/>
                </a:lnTo>
                <a:lnTo>
                  <a:pt x="458499" y="136942"/>
                </a:lnTo>
                <a:lnTo>
                  <a:pt x="460910" y="141316"/>
                </a:lnTo>
                <a:lnTo>
                  <a:pt x="466129" y="151255"/>
                </a:lnTo>
                <a:lnTo>
                  <a:pt x="468854" y="155619"/>
                </a:lnTo>
                <a:lnTo>
                  <a:pt x="471623" y="159482"/>
                </a:lnTo>
                <a:lnTo>
                  <a:pt x="477240" y="166313"/>
                </a:lnTo>
                <a:lnTo>
                  <a:pt x="482911" y="172525"/>
                </a:lnTo>
                <a:lnTo>
                  <a:pt x="491459" y="181377"/>
                </a:lnTo>
                <a:lnTo>
                  <a:pt x="499708" y="187157"/>
                </a:lnTo>
                <a:lnTo>
                  <a:pt x="509724" y="192901"/>
                </a:lnTo>
                <a:lnTo>
                  <a:pt x="520526" y="198630"/>
                </a:lnTo>
                <a:lnTo>
                  <a:pt x="529137" y="201810"/>
                </a:lnTo>
                <a:lnTo>
                  <a:pt x="539340" y="203601"/>
                </a:lnTo>
                <a:lnTo>
                  <a:pt x="555871" y="204206"/>
                </a:lnTo>
                <a:lnTo>
                  <a:pt x="560115" y="203303"/>
                </a:lnTo>
                <a:lnTo>
                  <a:pt x="563896" y="201748"/>
                </a:lnTo>
                <a:lnTo>
                  <a:pt x="574316" y="1957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8"/>
          <p:cNvSpPr/>
          <p:nvPr/>
        </p:nvSpPr>
        <p:spPr>
          <a:xfrm>
            <a:off x="5257927" y="4817849"/>
            <a:ext cx="394208" cy="205636"/>
          </a:xfrm>
          <a:custGeom>
            <a:avLst/>
            <a:gdLst/>
            <a:ahLst/>
            <a:cxnLst/>
            <a:rect l="0" t="0" r="0" b="0"/>
            <a:pathLst>
              <a:path w="394208" h="205636">
                <a:moveTo>
                  <a:pt x="102743" y="8468"/>
                </a:moveTo>
                <a:lnTo>
                  <a:pt x="95361" y="1087"/>
                </a:lnTo>
                <a:lnTo>
                  <a:pt x="92160" y="425"/>
                </a:lnTo>
                <a:lnTo>
                  <a:pt x="82343" y="0"/>
                </a:lnTo>
                <a:lnTo>
                  <a:pt x="79618" y="918"/>
                </a:lnTo>
                <a:lnTo>
                  <a:pt x="74050" y="4477"/>
                </a:lnTo>
                <a:lnTo>
                  <a:pt x="68400" y="9235"/>
                </a:lnTo>
                <a:lnTo>
                  <a:pt x="62714" y="14524"/>
                </a:lnTo>
                <a:lnTo>
                  <a:pt x="57012" y="20050"/>
                </a:lnTo>
                <a:lnTo>
                  <a:pt x="48763" y="25680"/>
                </a:lnTo>
                <a:lnTo>
                  <a:pt x="43896" y="28516"/>
                </a:lnTo>
                <a:lnTo>
                  <a:pt x="39699" y="32310"/>
                </a:lnTo>
                <a:lnTo>
                  <a:pt x="35949" y="36746"/>
                </a:lnTo>
                <a:lnTo>
                  <a:pt x="32495" y="41607"/>
                </a:lnTo>
                <a:lnTo>
                  <a:pt x="28289" y="46754"/>
                </a:lnTo>
                <a:lnTo>
                  <a:pt x="23579" y="52089"/>
                </a:lnTo>
                <a:lnTo>
                  <a:pt x="18535" y="57551"/>
                </a:lnTo>
                <a:lnTo>
                  <a:pt x="15172" y="62145"/>
                </a:lnTo>
                <a:lnTo>
                  <a:pt x="12929" y="66160"/>
                </a:lnTo>
                <a:lnTo>
                  <a:pt x="11435" y="69789"/>
                </a:lnTo>
                <a:lnTo>
                  <a:pt x="9486" y="73162"/>
                </a:lnTo>
                <a:lnTo>
                  <a:pt x="4780" y="79448"/>
                </a:lnTo>
                <a:lnTo>
                  <a:pt x="1327" y="83792"/>
                </a:lnTo>
                <a:lnTo>
                  <a:pt x="519" y="87348"/>
                </a:lnTo>
                <a:lnTo>
                  <a:pt x="0" y="92841"/>
                </a:lnTo>
                <a:lnTo>
                  <a:pt x="910" y="93291"/>
                </a:lnTo>
                <a:lnTo>
                  <a:pt x="4461" y="93792"/>
                </a:lnTo>
                <a:lnTo>
                  <a:pt x="6742" y="94879"/>
                </a:lnTo>
                <a:lnTo>
                  <a:pt x="11816" y="98625"/>
                </a:lnTo>
                <a:lnTo>
                  <a:pt x="15454" y="100006"/>
                </a:lnTo>
                <a:lnTo>
                  <a:pt x="24578" y="101539"/>
                </a:lnTo>
                <a:lnTo>
                  <a:pt x="35873" y="102402"/>
                </a:lnTo>
                <a:lnTo>
                  <a:pt x="45253" y="102658"/>
                </a:lnTo>
                <a:lnTo>
                  <a:pt x="58615" y="102733"/>
                </a:lnTo>
                <a:lnTo>
                  <a:pt x="69161" y="105292"/>
                </a:lnTo>
                <a:lnTo>
                  <a:pt x="80197" y="108651"/>
                </a:lnTo>
                <a:lnTo>
                  <a:pt x="91452" y="110143"/>
                </a:lnTo>
                <a:lnTo>
                  <a:pt x="102805" y="113347"/>
                </a:lnTo>
                <a:lnTo>
                  <a:pt x="113248" y="116993"/>
                </a:lnTo>
                <a:lnTo>
                  <a:pt x="121064" y="118614"/>
                </a:lnTo>
                <a:lnTo>
                  <a:pt x="127713" y="121874"/>
                </a:lnTo>
                <a:lnTo>
                  <a:pt x="133843" y="126498"/>
                </a:lnTo>
                <a:lnTo>
                  <a:pt x="139742" y="131729"/>
                </a:lnTo>
                <a:lnTo>
                  <a:pt x="145540" y="137228"/>
                </a:lnTo>
                <a:lnTo>
                  <a:pt x="148419" y="140028"/>
                </a:lnTo>
                <a:lnTo>
                  <a:pt x="150339" y="143800"/>
                </a:lnTo>
                <a:lnTo>
                  <a:pt x="151618" y="148219"/>
                </a:lnTo>
                <a:lnTo>
                  <a:pt x="152471" y="153070"/>
                </a:lnTo>
                <a:lnTo>
                  <a:pt x="153993" y="157257"/>
                </a:lnTo>
                <a:lnTo>
                  <a:pt x="155959" y="161001"/>
                </a:lnTo>
                <a:lnTo>
                  <a:pt x="158223" y="164449"/>
                </a:lnTo>
                <a:lnTo>
                  <a:pt x="160738" y="170820"/>
                </a:lnTo>
                <a:lnTo>
                  <a:pt x="161409" y="173853"/>
                </a:lnTo>
                <a:lnTo>
                  <a:pt x="160903" y="175875"/>
                </a:lnTo>
                <a:lnTo>
                  <a:pt x="159614" y="177222"/>
                </a:lnTo>
                <a:lnTo>
                  <a:pt x="157802" y="178121"/>
                </a:lnTo>
                <a:lnTo>
                  <a:pt x="156594" y="179673"/>
                </a:lnTo>
                <a:lnTo>
                  <a:pt x="155789" y="181659"/>
                </a:lnTo>
                <a:lnTo>
                  <a:pt x="155252" y="183936"/>
                </a:lnTo>
                <a:lnTo>
                  <a:pt x="152115" y="189007"/>
                </a:lnTo>
                <a:lnTo>
                  <a:pt x="146891" y="195472"/>
                </a:lnTo>
                <a:lnTo>
                  <a:pt x="141436" y="201143"/>
                </a:lnTo>
                <a:lnTo>
                  <a:pt x="139016" y="202640"/>
                </a:lnTo>
                <a:lnTo>
                  <a:pt x="133786" y="204304"/>
                </a:lnTo>
                <a:lnTo>
                  <a:pt x="122668" y="205373"/>
                </a:lnTo>
                <a:lnTo>
                  <a:pt x="111485" y="205612"/>
                </a:lnTo>
                <a:lnTo>
                  <a:pt x="103139" y="205635"/>
                </a:lnTo>
                <a:lnTo>
                  <a:pt x="102821" y="199744"/>
                </a:lnTo>
                <a:lnTo>
                  <a:pt x="102777" y="198254"/>
                </a:lnTo>
                <a:lnTo>
                  <a:pt x="103718" y="197858"/>
                </a:lnTo>
                <a:lnTo>
                  <a:pt x="107304" y="197416"/>
                </a:lnTo>
                <a:lnTo>
                  <a:pt x="108641" y="196346"/>
                </a:lnTo>
                <a:lnTo>
                  <a:pt x="109532" y="194680"/>
                </a:lnTo>
                <a:lnTo>
                  <a:pt x="110127" y="192617"/>
                </a:lnTo>
                <a:lnTo>
                  <a:pt x="113327" y="187785"/>
                </a:lnTo>
                <a:lnTo>
                  <a:pt x="117924" y="182462"/>
                </a:lnTo>
                <a:lnTo>
                  <a:pt x="123142" y="176921"/>
                </a:lnTo>
                <a:lnTo>
                  <a:pt x="139625" y="160215"/>
                </a:lnTo>
                <a:lnTo>
                  <a:pt x="144476" y="155353"/>
                </a:lnTo>
                <a:lnTo>
                  <a:pt x="149615" y="151158"/>
                </a:lnTo>
                <a:lnTo>
                  <a:pt x="154946" y="147410"/>
                </a:lnTo>
                <a:lnTo>
                  <a:pt x="160405" y="143958"/>
                </a:lnTo>
                <a:lnTo>
                  <a:pt x="165949" y="139752"/>
                </a:lnTo>
                <a:lnTo>
                  <a:pt x="171550" y="135044"/>
                </a:lnTo>
                <a:lnTo>
                  <a:pt x="181902" y="125684"/>
                </a:lnTo>
                <a:lnTo>
                  <a:pt x="189677" y="118349"/>
                </a:lnTo>
                <a:lnTo>
                  <a:pt x="194036" y="115060"/>
                </a:lnTo>
                <a:lnTo>
                  <a:pt x="203960" y="108865"/>
                </a:lnTo>
                <a:lnTo>
                  <a:pt x="212180" y="102936"/>
                </a:lnTo>
                <a:lnTo>
                  <a:pt x="219961" y="97126"/>
                </a:lnTo>
                <a:lnTo>
                  <a:pt x="229770" y="91369"/>
                </a:lnTo>
                <a:lnTo>
                  <a:pt x="237939" y="85636"/>
                </a:lnTo>
                <a:lnTo>
                  <a:pt x="244745" y="79912"/>
                </a:lnTo>
                <a:lnTo>
                  <a:pt x="250945" y="74194"/>
                </a:lnTo>
                <a:lnTo>
                  <a:pt x="259790" y="65619"/>
                </a:lnTo>
                <a:lnTo>
                  <a:pt x="285620" y="39901"/>
                </a:lnTo>
                <a:lnTo>
                  <a:pt x="287526" y="37043"/>
                </a:lnTo>
                <a:lnTo>
                  <a:pt x="289643" y="31328"/>
                </a:lnTo>
                <a:lnTo>
                  <a:pt x="290836" y="27306"/>
                </a:lnTo>
                <a:lnTo>
                  <a:pt x="291189" y="21564"/>
                </a:lnTo>
                <a:lnTo>
                  <a:pt x="291324" y="10057"/>
                </a:lnTo>
                <a:lnTo>
                  <a:pt x="288792" y="6634"/>
                </a:lnTo>
                <a:lnTo>
                  <a:pt x="283956" y="1227"/>
                </a:lnTo>
                <a:lnTo>
                  <a:pt x="282606" y="783"/>
                </a:lnTo>
                <a:lnTo>
                  <a:pt x="270938" y="12"/>
                </a:lnTo>
                <a:lnTo>
                  <a:pt x="269165" y="926"/>
                </a:lnTo>
                <a:lnTo>
                  <a:pt x="267983" y="2488"/>
                </a:lnTo>
                <a:lnTo>
                  <a:pt x="267196" y="4481"/>
                </a:lnTo>
                <a:lnTo>
                  <a:pt x="263780" y="9236"/>
                </a:lnTo>
                <a:lnTo>
                  <a:pt x="259088" y="14525"/>
                </a:lnTo>
                <a:lnTo>
                  <a:pt x="253826" y="20050"/>
                </a:lnTo>
                <a:lnTo>
                  <a:pt x="245510" y="28516"/>
                </a:lnTo>
                <a:lnTo>
                  <a:pt x="242688" y="32310"/>
                </a:lnTo>
                <a:lnTo>
                  <a:pt x="239855" y="36746"/>
                </a:lnTo>
                <a:lnTo>
                  <a:pt x="237013" y="41607"/>
                </a:lnTo>
                <a:lnTo>
                  <a:pt x="235119" y="46754"/>
                </a:lnTo>
                <a:lnTo>
                  <a:pt x="233856" y="52089"/>
                </a:lnTo>
                <a:lnTo>
                  <a:pt x="233014" y="57551"/>
                </a:lnTo>
                <a:lnTo>
                  <a:pt x="232453" y="63098"/>
                </a:lnTo>
                <a:lnTo>
                  <a:pt x="232079" y="68701"/>
                </a:lnTo>
                <a:lnTo>
                  <a:pt x="231663" y="79053"/>
                </a:lnTo>
                <a:lnTo>
                  <a:pt x="231478" y="86829"/>
                </a:lnTo>
                <a:lnTo>
                  <a:pt x="231374" y="101113"/>
                </a:lnTo>
                <a:lnTo>
                  <a:pt x="232311" y="105474"/>
                </a:lnTo>
                <a:lnTo>
                  <a:pt x="233890" y="109333"/>
                </a:lnTo>
                <a:lnTo>
                  <a:pt x="235893" y="112859"/>
                </a:lnTo>
                <a:lnTo>
                  <a:pt x="238183" y="116162"/>
                </a:lnTo>
                <a:lnTo>
                  <a:pt x="243266" y="122372"/>
                </a:lnTo>
                <a:lnTo>
                  <a:pt x="248700" y="128307"/>
                </a:lnTo>
                <a:lnTo>
                  <a:pt x="257114" y="137004"/>
                </a:lnTo>
                <a:lnTo>
                  <a:pt x="259949" y="139879"/>
                </a:lnTo>
                <a:lnTo>
                  <a:pt x="262792" y="141795"/>
                </a:lnTo>
                <a:lnTo>
                  <a:pt x="271344" y="145445"/>
                </a:lnTo>
                <a:lnTo>
                  <a:pt x="277054" y="149674"/>
                </a:lnTo>
                <a:lnTo>
                  <a:pt x="280863" y="151183"/>
                </a:lnTo>
                <a:lnTo>
                  <a:pt x="290175" y="152859"/>
                </a:lnTo>
                <a:lnTo>
                  <a:pt x="301577" y="153804"/>
                </a:lnTo>
                <a:lnTo>
                  <a:pt x="310987" y="154083"/>
                </a:lnTo>
                <a:lnTo>
                  <a:pt x="313962" y="153170"/>
                </a:lnTo>
                <a:lnTo>
                  <a:pt x="322700" y="148286"/>
                </a:lnTo>
                <a:lnTo>
                  <a:pt x="328454" y="146809"/>
                </a:lnTo>
                <a:lnTo>
                  <a:pt x="336726" y="146153"/>
                </a:lnTo>
                <a:lnTo>
                  <a:pt x="341599" y="145978"/>
                </a:lnTo>
                <a:lnTo>
                  <a:pt x="345800" y="144909"/>
                </a:lnTo>
                <a:lnTo>
                  <a:pt x="357216" y="138853"/>
                </a:lnTo>
                <a:lnTo>
                  <a:pt x="366972" y="133727"/>
                </a:lnTo>
                <a:lnTo>
                  <a:pt x="394207" y="1199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"/>
          <p:cNvSpPr/>
          <p:nvPr/>
        </p:nvSpPr>
        <p:spPr>
          <a:xfrm>
            <a:off x="6689407" y="3566160"/>
            <a:ext cx="205738" cy="257176"/>
          </a:xfrm>
          <a:custGeom>
            <a:avLst/>
            <a:gdLst/>
            <a:ahLst/>
            <a:cxnLst/>
            <a:rect l="0" t="0" r="0" b="0"/>
            <a:pathLst>
              <a:path w="205738" h="257176">
                <a:moveTo>
                  <a:pt x="51435" y="0"/>
                </a:moveTo>
                <a:lnTo>
                  <a:pt x="51435" y="8467"/>
                </a:lnTo>
                <a:lnTo>
                  <a:pt x="55986" y="8541"/>
                </a:lnTo>
                <a:lnTo>
                  <a:pt x="57326" y="9504"/>
                </a:lnTo>
                <a:lnTo>
                  <a:pt x="58220" y="11098"/>
                </a:lnTo>
                <a:lnTo>
                  <a:pt x="59654" y="15950"/>
                </a:lnTo>
                <a:lnTo>
                  <a:pt x="65830" y="22800"/>
                </a:lnTo>
                <a:lnTo>
                  <a:pt x="70577" y="27681"/>
                </a:lnTo>
                <a:lnTo>
                  <a:pt x="88970" y="46107"/>
                </a:lnTo>
                <a:lnTo>
                  <a:pt x="91699" y="47882"/>
                </a:lnTo>
                <a:lnTo>
                  <a:pt x="97270" y="49856"/>
                </a:lnTo>
                <a:lnTo>
                  <a:pt x="102921" y="53273"/>
                </a:lnTo>
                <a:lnTo>
                  <a:pt x="105762" y="55518"/>
                </a:lnTo>
                <a:lnTo>
                  <a:pt x="107655" y="57967"/>
                </a:lnTo>
                <a:lnTo>
                  <a:pt x="108918" y="60552"/>
                </a:lnTo>
                <a:lnTo>
                  <a:pt x="109760" y="63228"/>
                </a:lnTo>
                <a:lnTo>
                  <a:pt x="111273" y="65012"/>
                </a:lnTo>
                <a:lnTo>
                  <a:pt x="113235" y="66201"/>
                </a:lnTo>
                <a:lnTo>
                  <a:pt x="115495" y="66994"/>
                </a:lnTo>
                <a:lnTo>
                  <a:pt x="120546" y="70415"/>
                </a:lnTo>
                <a:lnTo>
                  <a:pt x="123226" y="72661"/>
                </a:lnTo>
                <a:lnTo>
                  <a:pt x="126918" y="74158"/>
                </a:lnTo>
                <a:lnTo>
                  <a:pt x="131285" y="75156"/>
                </a:lnTo>
                <a:lnTo>
                  <a:pt x="136101" y="75821"/>
                </a:lnTo>
                <a:lnTo>
                  <a:pt x="140264" y="77217"/>
                </a:lnTo>
                <a:lnTo>
                  <a:pt x="143992" y="79101"/>
                </a:lnTo>
                <a:lnTo>
                  <a:pt x="152268" y="84416"/>
                </a:lnTo>
                <a:lnTo>
                  <a:pt x="158480" y="87683"/>
                </a:lnTo>
                <a:lnTo>
                  <a:pt x="162803" y="89888"/>
                </a:lnTo>
                <a:lnTo>
                  <a:pt x="165686" y="92310"/>
                </a:lnTo>
                <a:lnTo>
                  <a:pt x="167607" y="94877"/>
                </a:lnTo>
                <a:lnTo>
                  <a:pt x="168889" y="97541"/>
                </a:lnTo>
                <a:lnTo>
                  <a:pt x="170695" y="99318"/>
                </a:lnTo>
                <a:lnTo>
                  <a:pt x="172851" y="100502"/>
                </a:lnTo>
                <a:lnTo>
                  <a:pt x="177788" y="101817"/>
                </a:lnTo>
                <a:lnTo>
                  <a:pt x="183158" y="102402"/>
                </a:lnTo>
                <a:lnTo>
                  <a:pt x="185922" y="103510"/>
                </a:lnTo>
                <a:lnTo>
                  <a:pt x="191535" y="107282"/>
                </a:lnTo>
                <a:lnTo>
                  <a:pt x="197007" y="111573"/>
                </a:lnTo>
                <a:lnTo>
                  <a:pt x="205688" y="119964"/>
                </a:lnTo>
                <a:lnTo>
                  <a:pt x="205730" y="120005"/>
                </a:lnTo>
                <a:lnTo>
                  <a:pt x="205737" y="124562"/>
                </a:lnTo>
                <a:lnTo>
                  <a:pt x="204786" y="126856"/>
                </a:lnTo>
                <a:lnTo>
                  <a:pt x="201188" y="131946"/>
                </a:lnTo>
                <a:lnTo>
                  <a:pt x="198896" y="133683"/>
                </a:lnTo>
                <a:lnTo>
                  <a:pt x="196415" y="134842"/>
                </a:lnTo>
                <a:lnTo>
                  <a:pt x="193808" y="135615"/>
                </a:lnTo>
                <a:lnTo>
                  <a:pt x="188372" y="139013"/>
                </a:lnTo>
                <a:lnTo>
                  <a:pt x="182781" y="143698"/>
                </a:lnTo>
                <a:lnTo>
                  <a:pt x="177121" y="148956"/>
                </a:lnTo>
                <a:lnTo>
                  <a:pt x="173326" y="151691"/>
                </a:lnTo>
                <a:lnTo>
                  <a:pt x="168890" y="154467"/>
                </a:lnTo>
                <a:lnTo>
                  <a:pt x="164028" y="157271"/>
                </a:lnTo>
                <a:lnTo>
                  <a:pt x="159835" y="160092"/>
                </a:lnTo>
                <a:lnTo>
                  <a:pt x="156086" y="162925"/>
                </a:lnTo>
                <a:lnTo>
                  <a:pt x="152635" y="165767"/>
                </a:lnTo>
                <a:lnTo>
                  <a:pt x="148429" y="168614"/>
                </a:lnTo>
                <a:lnTo>
                  <a:pt x="143720" y="171464"/>
                </a:lnTo>
                <a:lnTo>
                  <a:pt x="138676" y="174317"/>
                </a:lnTo>
                <a:lnTo>
                  <a:pt x="134360" y="177171"/>
                </a:lnTo>
                <a:lnTo>
                  <a:pt x="130531" y="180026"/>
                </a:lnTo>
                <a:lnTo>
                  <a:pt x="127026" y="182882"/>
                </a:lnTo>
                <a:lnTo>
                  <a:pt x="122784" y="185739"/>
                </a:lnTo>
                <a:lnTo>
                  <a:pt x="118051" y="188596"/>
                </a:lnTo>
                <a:lnTo>
                  <a:pt x="112990" y="191453"/>
                </a:lnTo>
                <a:lnTo>
                  <a:pt x="108664" y="195263"/>
                </a:lnTo>
                <a:lnTo>
                  <a:pt x="104828" y="199708"/>
                </a:lnTo>
                <a:lnTo>
                  <a:pt x="101318" y="204576"/>
                </a:lnTo>
                <a:lnTo>
                  <a:pt x="97073" y="207821"/>
                </a:lnTo>
                <a:lnTo>
                  <a:pt x="92338" y="209985"/>
                </a:lnTo>
                <a:lnTo>
                  <a:pt x="87276" y="211427"/>
                </a:lnTo>
                <a:lnTo>
                  <a:pt x="82949" y="213341"/>
                </a:lnTo>
                <a:lnTo>
                  <a:pt x="79112" y="215570"/>
                </a:lnTo>
                <a:lnTo>
                  <a:pt x="75601" y="218008"/>
                </a:lnTo>
                <a:lnTo>
                  <a:pt x="71356" y="220586"/>
                </a:lnTo>
                <a:lnTo>
                  <a:pt x="66620" y="223257"/>
                </a:lnTo>
                <a:lnTo>
                  <a:pt x="61559" y="225991"/>
                </a:lnTo>
                <a:lnTo>
                  <a:pt x="57232" y="227813"/>
                </a:lnTo>
                <a:lnTo>
                  <a:pt x="53394" y="229028"/>
                </a:lnTo>
                <a:lnTo>
                  <a:pt x="49883" y="229837"/>
                </a:lnTo>
                <a:lnTo>
                  <a:pt x="46591" y="231330"/>
                </a:lnTo>
                <a:lnTo>
                  <a:pt x="40392" y="235528"/>
                </a:lnTo>
                <a:lnTo>
                  <a:pt x="34462" y="240569"/>
                </a:lnTo>
                <a:lnTo>
                  <a:pt x="31547" y="243247"/>
                </a:lnTo>
                <a:lnTo>
                  <a:pt x="28651" y="245032"/>
                </a:lnTo>
                <a:lnTo>
                  <a:pt x="22894" y="247015"/>
                </a:lnTo>
                <a:lnTo>
                  <a:pt x="18849" y="248132"/>
                </a:lnTo>
                <a:lnTo>
                  <a:pt x="13099" y="253014"/>
                </a:lnTo>
                <a:lnTo>
                  <a:pt x="9914" y="255942"/>
                </a:lnTo>
                <a:lnTo>
                  <a:pt x="6629" y="256627"/>
                </a:lnTo>
                <a:lnTo>
                  <a:pt x="23" y="257173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0"/>
          <p:cNvSpPr/>
          <p:nvPr/>
        </p:nvSpPr>
        <p:spPr>
          <a:xfrm>
            <a:off x="7255192" y="2084856"/>
            <a:ext cx="308611" cy="281036"/>
          </a:xfrm>
          <a:custGeom>
            <a:avLst/>
            <a:gdLst/>
            <a:ahLst/>
            <a:cxnLst/>
            <a:rect l="0" t="0" r="0" b="0"/>
            <a:pathLst>
              <a:path w="308611" h="281036">
                <a:moveTo>
                  <a:pt x="0" y="32551"/>
                </a:moveTo>
                <a:lnTo>
                  <a:pt x="0" y="52702"/>
                </a:lnTo>
                <a:lnTo>
                  <a:pt x="953" y="55510"/>
                </a:lnTo>
                <a:lnTo>
                  <a:pt x="4551" y="61170"/>
                </a:lnTo>
                <a:lnTo>
                  <a:pt x="5891" y="65918"/>
                </a:lnTo>
                <a:lnTo>
                  <a:pt x="6785" y="71941"/>
                </a:lnTo>
                <a:lnTo>
                  <a:pt x="7381" y="78813"/>
                </a:lnTo>
                <a:lnTo>
                  <a:pt x="8731" y="85300"/>
                </a:lnTo>
                <a:lnTo>
                  <a:pt x="10583" y="91530"/>
                </a:lnTo>
                <a:lnTo>
                  <a:pt x="12771" y="97587"/>
                </a:lnTo>
                <a:lnTo>
                  <a:pt x="15182" y="103531"/>
                </a:lnTo>
                <a:lnTo>
                  <a:pt x="17741" y="109399"/>
                </a:lnTo>
                <a:lnTo>
                  <a:pt x="20400" y="115215"/>
                </a:lnTo>
                <a:lnTo>
                  <a:pt x="23125" y="121951"/>
                </a:lnTo>
                <a:lnTo>
                  <a:pt x="28693" y="137054"/>
                </a:lnTo>
                <a:lnTo>
                  <a:pt x="31512" y="144130"/>
                </a:lnTo>
                <a:lnTo>
                  <a:pt x="34342" y="150752"/>
                </a:lnTo>
                <a:lnTo>
                  <a:pt x="37183" y="157072"/>
                </a:lnTo>
                <a:lnTo>
                  <a:pt x="40028" y="164142"/>
                </a:lnTo>
                <a:lnTo>
                  <a:pt x="45731" y="179618"/>
                </a:lnTo>
                <a:lnTo>
                  <a:pt x="47632" y="185841"/>
                </a:lnTo>
                <a:lnTo>
                  <a:pt x="48900" y="190942"/>
                </a:lnTo>
                <a:lnTo>
                  <a:pt x="49745" y="195295"/>
                </a:lnTo>
                <a:lnTo>
                  <a:pt x="51261" y="200102"/>
                </a:lnTo>
                <a:lnTo>
                  <a:pt x="53224" y="205212"/>
                </a:lnTo>
                <a:lnTo>
                  <a:pt x="55485" y="210523"/>
                </a:lnTo>
                <a:lnTo>
                  <a:pt x="56993" y="215969"/>
                </a:lnTo>
                <a:lnTo>
                  <a:pt x="57998" y="221505"/>
                </a:lnTo>
                <a:lnTo>
                  <a:pt x="58667" y="227100"/>
                </a:lnTo>
                <a:lnTo>
                  <a:pt x="59115" y="232735"/>
                </a:lnTo>
                <a:lnTo>
                  <a:pt x="59412" y="238397"/>
                </a:lnTo>
                <a:lnTo>
                  <a:pt x="59832" y="252927"/>
                </a:lnTo>
                <a:lnTo>
                  <a:pt x="60001" y="272307"/>
                </a:lnTo>
                <a:lnTo>
                  <a:pt x="60008" y="281035"/>
                </a:lnTo>
                <a:lnTo>
                  <a:pt x="60008" y="173539"/>
                </a:lnTo>
                <a:lnTo>
                  <a:pt x="60960" y="163691"/>
                </a:lnTo>
                <a:lnTo>
                  <a:pt x="62548" y="154267"/>
                </a:lnTo>
                <a:lnTo>
                  <a:pt x="64558" y="145128"/>
                </a:lnTo>
                <a:lnTo>
                  <a:pt x="66852" y="136177"/>
                </a:lnTo>
                <a:lnTo>
                  <a:pt x="69333" y="127353"/>
                </a:lnTo>
                <a:lnTo>
                  <a:pt x="71939" y="118612"/>
                </a:lnTo>
                <a:lnTo>
                  <a:pt x="75582" y="109928"/>
                </a:lnTo>
                <a:lnTo>
                  <a:pt x="79916" y="101280"/>
                </a:lnTo>
                <a:lnTo>
                  <a:pt x="88858" y="85005"/>
                </a:lnTo>
                <a:lnTo>
                  <a:pt x="99247" y="65132"/>
                </a:lnTo>
                <a:lnTo>
                  <a:pt x="105388" y="53064"/>
                </a:lnTo>
                <a:lnTo>
                  <a:pt x="109311" y="47179"/>
                </a:lnTo>
                <a:lnTo>
                  <a:pt x="113831" y="41351"/>
                </a:lnTo>
                <a:lnTo>
                  <a:pt x="118750" y="35560"/>
                </a:lnTo>
                <a:lnTo>
                  <a:pt x="123934" y="30747"/>
                </a:lnTo>
                <a:lnTo>
                  <a:pt x="129296" y="26586"/>
                </a:lnTo>
                <a:lnTo>
                  <a:pt x="134775" y="22859"/>
                </a:lnTo>
                <a:lnTo>
                  <a:pt x="140332" y="19422"/>
                </a:lnTo>
                <a:lnTo>
                  <a:pt x="145943" y="16179"/>
                </a:lnTo>
                <a:lnTo>
                  <a:pt x="151588" y="13064"/>
                </a:lnTo>
                <a:lnTo>
                  <a:pt x="160400" y="7063"/>
                </a:lnTo>
                <a:lnTo>
                  <a:pt x="164083" y="4129"/>
                </a:lnTo>
                <a:lnTo>
                  <a:pt x="168444" y="2173"/>
                </a:lnTo>
                <a:lnTo>
                  <a:pt x="173256" y="869"/>
                </a:lnTo>
                <a:lnTo>
                  <a:pt x="178368" y="0"/>
                </a:lnTo>
                <a:lnTo>
                  <a:pt x="182730" y="372"/>
                </a:lnTo>
                <a:lnTo>
                  <a:pt x="186590" y="1574"/>
                </a:lnTo>
                <a:lnTo>
                  <a:pt x="193420" y="4496"/>
                </a:lnTo>
                <a:lnTo>
                  <a:pt x="199629" y="5795"/>
                </a:lnTo>
                <a:lnTo>
                  <a:pt x="208105" y="8912"/>
                </a:lnTo>
                <a:lnTo>
                  <a:pt x="213031" y="11076"/>
                </a:lnTo>
                <a:lnTo>
                  <a:pt x="217268" y="14425"/>
                </a:lnTo>
                <a:lnTo>
                  <a:pt x="221046" y="18562"/>
                </a:lnTo>
                <a:lnTo>
                  <a:pt x="224516" y="23225"/>
                </a:lnTo>
                <a:lnTo>
                  <a:pt x="226830" y="28239"/>
                </a:lnTo>
                <a:lnTo>
                  <a:pt x="228372" y="33486"/>
                </a:lnTo>
                <a:lnTo>
                  <a:pt x="229401" y="38889"/>
                </a:lnTo>
                <a:lnTo>
                  <a:pt x="231992" y="44397"/>
                </a:lnTo>
                <a:lnTo>
                  <a:pt x="235624" y="49973"/>
                </a:lnTo>
                <a:lnTo>
                  <a:pt x="239950" y="55596"/>
                </a:lnTo>
                <a:lnTo>
                  <a:pt x="242834" y="62202"/>
                </a:lnTo>
                <a:lnTo>
                  <a:pt x="244757" y="69463"/>
                </a:lnTo>
                <a:lnTo>
                  <a:pt x="246040" y="77162"/>
                </a:lnTo>
                <a:lnTo>
                  <a:pt x="247846" y="85152"/>
                </a:lnTo>
                <a:lnTo>
                  <a:pt x="250003" y="93336"/>
                </a:lnTo>
                <a:lnTo>
                  <a:pt x="252393" y="101649"/>
                </a:lnTo>
                <a:lnTo>
                  <a:pt x="254941" y="109096"/>
                </a:lnTo>
                <a:lnTo>
                  <a:pt x="257591" y="115966"/>
                </a:lnTo>
                <a:lnTo>
                  <a:pt x="260309" y="122451"/>
                </a:lnTo>
                <a:lnTo>
                  <a:pt x="262122" y="128680"/>
                </a:lnTo>
                <a:lnTo>
                  <a:pt x="263331" y="134737"/>
                </a:lnTo>
                <a:lnTo>
                  <a:pt x="264137" y="140680"/>
                </a:lnTo>
                <a:lnTo>
                  <a:pt x="265626" y="146547"/>
                </a:lnTo>
                <a:lnTo>
                  <a:pt x="267572" y="152363"/>
                </a:lnTo>
                <a:lnTo>
                  <a:pt x="269821" y="158146"/>
                </a:lnTo>
                <a:lnTo>
                  <a:pt x="272273" y="163906"/>
                </a:lnTo>
                <a:lnTo>
                  <a:pt x="277538" y="175386"/>
                </a:lnTo>
                <a:lnTo>
                  <a:pt x="279323" y="180162"/>
                </a:lnTo>
                <a:lnTo>
                  <a:pt x="281306" y="188008"/>
                </a:lnTo>
                <a:lnTo>
                  <a:pt x="284727" y="194671"/>
                </a:lnTo>
                <a:lnTo>
                  <a:pt x="286973" y="197781"/>
                </a:lnTo>
                <a:lnTo>
                  <a:pt x="289424" y="199854"/>
                </a:lnTo>
                <a:lnTo>
                  <a:pt x="292009" y="201237"/>
                </a:lnTo>
                <a:lnTo>
                  <a:pt x="294685" y="202158"/>
                </a:lnTo>
                <a:lnTo>
                  <a:pt x="296470" y="203725"/>
                </a:lnTo>
                <a:lnTo>
                  <a:pt x="297659" y="205722"/>
                </a:lnTo>
                <a:lnTo>
                  <a:pt x="298452" y="208006"/>
                </a:lnTo>
                <a:lnTo>
                  <a:pt x="299933" y="209528"/>
                </a:lnTo>
                <a:lnTo>
                  <a:pt x="301873" y="210544"/>
                </a:lnTo>
                <a:lnTo>
                  <a:pt x="307279" y="212172"/>
                </a:lnTo>
                <a:lnTo>
                  <a:pt x="307723" y="211354"/>
                </a:lnTo>
                <a:lnTo>
                  <a:pt x="308347" y="205651"/>
                </a:lnTo>
                <a:lnTo>
                  <a:pt x="308533" y="197928"/>
                </a:lnTo>
                <a:lnTo>
                  <a:pt x="308610" y="1782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1"/>
          <p:cNvSpPr/>
          <p:nvPr/>
        </p:nvSpPr>
        <p:spPr>
          <a:xfrm>
            <a:off x="7383780" y="196310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2"/>
          <p:cNvSpPr/>
          <p:nvPr/>
        </p:nvSpPr>
        <p:spPr>
          <a:xfrm>
            <a:off x="7683980" y="1809347"/>
            <a:ext cx="488471" cy="657688"/>
          </a:xfrm>
          <a:custGeom>
            <a:avLst/>
            <a:gdLst/>
            <a:ahLst/>
            <a:cxnLst/>
            <a:rect l="0" t="0" r="0" b="0"/>
            <a:pathLst>
              <a:path w="488471" h="657688">
                <a:moveTo>
                  <a:pt x="34127" y="179473"/>
                </a:moveTo>
                <a:lnTo>
                  <a:pt x="25909" y="179473"/>
                </a:lnTo>
                <a:lnTo>
                  <a:pt x="13654" y="191404"/>
                </a:lnTo>
                <a:lnTo>
                  <a:pt x="11906" y="195047"/>
                </a:lnTo>
                <a:lnTo>
                  <a:pt x="9964" y="204175"/>
                </a:lnTo>
                <a:lnTo>
                  <a:pt x="8871" y="220023"/>
                </a:lnTo>
                <a:lnTo>
                  <a:pt x="6074" y="231150"/>
                </a:lnTo>
                <a:lnTo>
                  <a:pt x="2609" y="243398"/>
                </a:lnTo>
                <a:lnTo>
                  <a:pt x="1069" y="258366"/>
                </a:lnTo>
                <a:lnTo>
                  <a:pt x="385" y="274544"/>
                </a:lnTo>
                <a:lnTo>
                  <a:pt x="0" y="299717"/>
                </a:lnTo>
                <a:lnTo>
                  <a:pt x="862" y="316734"/>
                </a:lnTo>
                <a:lnTo>
                  <a:pt x="5750" y="341428"/>
                </a:lnTo>
                <a:lnTo>
                  <a:pt x="8574" y="361233"/>
                </a:lnTo>
                <a:lnTo>
                  <a:pt x="12610" y="373285"/>
                </a:lnTo>
                <a:lnTo>
                  <a:pt x="17579" y="382451"/>
                </a:lnTo>
                <a:lnTo>
                  <a:pt x="22010" y="389700"/>
                </a:lnTo>
                <a:lnTo>
                  <a:pt x="23979" y="396097"/>
                </a:lnTo>
                <a:lnTo>
                  <a:pt x="25457" y="398184"/>
                </a:lnTo>
                <a:lnTo>
                  <a:pt x="27395" y="399575"/>
                </a:lnTo>
                <a:lnTo>
                  <a:pt x="32087" y="401121"/>
                </a:lnTo>
                <a:lnTo>
                  <a:pt x="45666" y="402195"/>
                </a:lnTo>
                <a:lnTo>
                  <a:pt x="48486" y="401296"/>
                </a:lnTo>
                <a:lnTo>
                  <a:pt x="54162" y="397758"/>
                </a:lnTo>
                <a:lnTo>
                  <a:pt x="56056" y="394529"/>
                </a:lnTo>
                <a:lnTo>
                  <a:pt x="59675" y="381835"/>
                </a:lnTo>
                <a:lnTo>
                  <a:pt x="71628" y="360967"/>
                </a:lnTo>
                <a:lnTo>
                  <a:pt x="74607" y="350307"/>
                </a:lnTo>
                <a:lnTo>
                  <a:pt x="76883" y="339219"/>
                </a:lnTo>
                <a:lnTo>
                  <a:pt x="82567" y="321314"/>
                </a:lnTo>
                <a:lnTo>
                  <a:pt x="84231" y="306331"/>
                </a:lnTo>
                <a:lnTo>
                  <a:pt x="82431" y="292686"/>
                </a:lnTo>
                <a:lnTo>
                  <a:pt x="78602" y="274295"/>
                </a:lnTo>
                <a:lnTo>
                  <a:pt x="76754" y="262573"/>
                </a:lnTo>
                <a:lnTo>
                  <a:pt x="71310" y="245264"/>
                </a:lnTo>
                <a:lnTo>
                  <a:pt x="68322" y="229023"/>
                </a:lnTo>
                <a:lnTo>
                  <a:pt x="64247" y="221180"/>
                </a:lnTo>
                <a:lnTo>
                  <a:pt x="54822" y="208384"/>
                </a:lnTo>
                <a:lnTo>
                  <a:pt x="52850" y="202482"/>
                </a:lnTo>
                <a:lnTo>
                  <a:pt x="51372" y="200527"/>
                </a:lnTo>
                <a:lnTo>
                  <a:pt x="49434" y="199224"/>
                </a:lnTo>
                <a:lnTo>
                  <a:pt x="44029" y="197132"/>
                </a:lnTo>
                <a:lnTo>
                  <a:pt x="43587" y="197913"/>
                </a:lnTo>
                <a:lnTo>
                  <a:pt x="42963" y="203563"/>
                </a:lnTo>
                <a:lnTo>
                  <a:pt x="42817" y="208594"/>
                </a:lnTo>
                <a:lnTo>
                  <a:pt x="43730" y="211270"/>
                </a:lnTo>
                <a:lnTo>
                  <a:pt x="54642" y="229791"/>
                </a:lnTo>
                <a:lnTo>
                  <a:pt x="62854" y="245711"/>
                </a:lnTo>
                <a:lnTo>
                  <a:pt x="75871" y="262493"/>
                </a:lnTo>
                <a:lnTo>
                  <a:pt x="87241" y="279530"/>
                </a:lnTo>
                <a:lnTo>
                  <a:pt x="96151" y="293475"/>
                </a:lnTo>
                <a:lnTo>
                  <a:pt x="117393" y="325711"/>
                </a:lnTo>
                <a:lnTo>
                  <a:pt x="131142" y="342575"/>
                </a:lnTo>
                <a:lnTo>
                  <a:pt x="145825" y="359595"/>
                </a:lnTo>
                <a:lnTo>
                  <a:pt x="158700" y="376685"/>
                </a:lnTo>
                <a:lnTo>
                  <a:pt x="173313" y="393805"/>
                </a:lnTo>
                <a:lnTo>
                  <a:pt x="188380" y="410939"/>
                </a:lnTo>
                <a:lnTo>
                  <a:pt x="201427" y="428079"/>
                </a:lnTo>
                <a:lnTo>
                  <a:pt x="213575" y="445222"/>
                </a:lnTo>
                <a:lnTo>
                  <a:pt x="224371" y="461413"/>
                </a:lnTo>
                <a:lnTo>
                  <a:pt x="232345" y="474960"/>
                </a:lnTo>
                <a:lnTo>
                  <a:pt x="239065" y="489870"/>
                </a:lnTo>
                <a:lnTo>
                  <a:pt x="244273" y="506022"/>
                </a:lnTo>
                <a:lnTo>
                  <a:pt x="246588" y="522726"/>
                </a:lnTo>
                <a:lnTo>
                  <a:pt x="247617" y="539674"/>
                </a:lnTo>
                <a:lnTo>
                  <a:pt x="247121" y="556732"/>
                </a:lnTo>
                <a:lnTo>
                  <a:pt x="243726" y="573839"/>
                </a:lnTo>
                <a:lnTo>
                  <a:pt x="239042" y="588426"/>
                </a:lnTo>
                <a:lnTo>
                  <a:pt x="231050" y="607349"/>
                </a:lnTo>
                <a:lnTo>
                  <a:pt x="224519" y="619195"/>
                </a:lnTo>
                <a:lnTo>
                  <a:pt x="211083" y="635621"/>
                </a:lnTo>
                <a:lnTo>
                  <a:pt x="203896" y="643508"/>
                </a:lnTo>
                <a:lnTo>
                  <a:pt x="189945" y="653303"/>
                </a:lnTo>
                <a:lnTo>
                  <a:pt x="179262" y="656764"/>
                </a:lnTo>
                <a:lnTo>
                  <a:pt x="173747" y="657687"/>
                </a:lnTo>
                <a:lnTo>
                  <a:pt x="162537" y="656172"/>
                </a:lnTo>
                <a:lnTo>
                  <a:pt x="152158" y="652324"/>
                </a:lnTo>
                <a:lnTo>
                  <a:pt x="140960" y="644803"/>
                </a:lnTo>
                <a:lnTo>
                  <a:pt x="126103" y="633728"/>
                </a:lnTo>
                <a:lnTo>
                  <a:pt x="121162" y="630899"/>
                </a:lnTo>
                <a:lnTo>
                  <a:pt x="116915" y="626156"/>
                </a:lnTo>
                <a:lnTo>
                  <a:pt x="109656" y="613266"/>
                </a:lnTo>
                <a:lnTo>
                  <a:pt x="105796" y="598012"/>
                </a:lnTo>
                <a:lnTo>
                  <a:pt x="104080" y="581708"/>
                </a:lnTo>
                <a:lnTo>
                  <a:pt x="103317" y="564936"/>
                </a:lnTo>
                <a:lnTo>
                  <a:pt x="102888" y="539429"/>
                </a:lnTo>
                <a:lnTo>
                  <a:pt x="105328" y="519793"/>
                </a:lnTo>
                <a:lnTo>
                  <a:pt x="107311" y="509223"/>
                </a:lnTo>
                <a:lnTo>
                  <a:pt x="112056" y="487318"/>
                </a:lnTo>
                <a:lnTo>
                  <a:pt x="114655" y="476143"/>
                </a:lnTo>
                <a:lnTo>
                  <a:pt x="118292" y="464883"/>
                </a:lnTo>
                <a:lnTo>
                  <a:pt x="122623" y="453566"/>
                </a:lnTo>
                <a:lnTo>
                  <a:pt x="148792" y="390721"/>
                </a:lnTo>
                <a:lnTo>
                  <a:pt x="160019" y="366388"/>
                </a:lnTo>
                <a:lnTo>
                  <a:pt x="177050" y="331269"/>
                </a:lnTo>
                <a:lnTo>
                  <a:pt x="182749" y="318770"/>
                </a:lnTo>
                <a:lnTo>
                  <a:pt x="194161" y="292183"/>
                </a:lnTo>
                <a:lnTo>
                  <a:pt x="198920" y="279378"/>
                </a:lnTo>
                <a:lnTo>
                  <a:pt x="203044" y="267031"/>
                </a:lnTo>
                <a:lnTo>
                  <a:pt x="206746" y="254990"/>
                </a:lnTo>
                <a:lnTo>
                  <a:pt x="213399" y="231451"/>
                </a:lnTo>
                <a:lnTo>
                  <a:pt x="225431" y="185295"/>
                </a:lnTo>
                <a:lnTo>
                  <a:pt x="227386" y="173829"/>
                </a:lnTo>
                <a:lnTo>
                  <a:pt x="228689" y="162375"/>
                </a:lnTo>
                <a:lnTo>
                  <a:pt x="229557" y="150929"/>
                </a:lnTo>
                <a:lnTo>
                  <a:pt x="230522" y="130592"/>
                </a:lnTo>
                <a:lnTo>
                  <a:pt x="230951" y="112028"/>
                </a:lnTo>
                <a:lnTo>
                  <a:pt x="231142" y="94252"/>
                </a:lnTo>
                <a:lnTo>
                  <a:pt x="228687" y="76827"/>
                </a:lnTo>
                <a:lnTo>
                  <a:pt x="224421" y="60510"/>
                </a:lnTo>
                <a:lnTo>
                  <a:pt x="216664" y="40613"/>
                </a:lnTo>
                <a:lnTo>
                  <a:pt x="208333" y="23606"/>
                </a:lnTo>
                <a:lnTo>
                  <a:pt x="196985" y="8843"/>
                </a:lnTo>
                <a:lnTo>
                  <a:pt x="194133" y="5712"/>
                </a:lnTo>
                <a:lnTo>
                  <a:pt x="191281" y="3625"/>
                </a:lnTo>
                <a:lnTo>
                  <a:pt x="185571" y="1305"/>
                </a:lnTo>
                <a:lnTo>
                  <a:pt x="177001" y="0"/>
                </a:lnTo>
                <a:lnTo>
                  <a:pt x="175096" y="769"/>
                </a:lnTo>
                <a:lnTo>
                  <a:pt x="173827" y="2234"/>
                </a:lnTo>
                <a:lnTo>
                  <a:pt x="172980" y="4164"/>
                </a:lnTo>
                <a:lnTo>
                  <a:pt x="165730" y="14104"/>
                </a:lnTo>
                <a:lnTo>
                  <a:pt x="158561" y="32624"/>
                </a:lnTo>
                <a:lnTo>
                  <a:pt x="156106" y="43087"/>
                </a:lnTo>
                <a:lnTo>
                  <a:pt x="154724" y="59687"/>
                </a:lnTo>
                <a:lnTo>
                  <a:pt x="154315" y="79210"/>
                </a:lnTo>
                <a:lnTo>
                  <a:pt x="155172" y="93954"/>
                </a:lnTo>
                <a:lnTo>
                  <a:pt x="161009" y="113917"/>
                </a:lnTo>
                <a:lnTo>
                  <a:pt x="166084" y="129382"/>
                </a:lnTo>
                <a:lnTo>
                  <a:pt x="168975" y="148320"/>
                </a:lnTo>
                <a:lnTo>
                  <a:pt x="169746" y="158704"/>
                </a:lnTo>
                <a:lnTo>
                  <a:pt x="175682" y="177862"/>
                </a:lnTo>
                <a:lnTo>
                  <a:pt x="183718" y="195902"/>
                </a:lnTo>
                <a:lnTo>
                  <a:pt x="193598" y="221170"/>
                </a:lnTo>
                <a:lnTo>
                  <a:pt x="202557" y="241146"/>
                </a:lnTo>
                <a:lnTo>
                  <a:pt x="214117" y="264962"/>
                </a:lnTo>
                <a:lnTo>
                  <a:pt x="222713" y="279733"/>
                </a:lnTo>
                <a:lnTo>
                  <a:pt x="225574" y="283460"/>
                </a:lnTo>
                <a:lnTo>
                  <a:pt x="228752" y="290142"/>
                </a:lnTo>
                <a:lnTo>
                  <a:pt x="229599" y="293257"/>
                </a:lnTo>
                <a:lnTo>
                  <a:pt x="233080" y="299258"/>
                </a:lnTo>
                <a:lnTo>
                  <a:pt x="238527" y="306321"/>
                </a:lnTo>
                <a:lnTo>
                  <a:pt x="239927" y="306901"/>
                </a:lnTo>
                <a:lnTo>
                  <a:pt x="248324" y="308047"/>
                </a:lnTo>
                <a:lnTo>
                  <a:pt x="248405" y="303505"/>
                </a:lnTo>
                <a:lnTo>
                  <a:pt x="249370" y="301214"/>
                </a:lnTo>
                <a:lnTo>
                  <a:pt x="263059" y="279209"/>
                </a:lnTo>
                <a:lnTo>
                  <a:pt x="274223" y="263167"/>
                </a:lnTo>
                <a:lnTo>
                  <a:pt x="282749" y="249991"/>
                </a:lnTo>
                <a:lnTo>
                  <a:pt x="285600" y="246487"/>
                </a:lnTo>
                <a:lnTo>
                  <a:pt x="289406" y="244152"/>
                </a:lnTo>
                <a:lnTo>
                  <a:pt x="302911" y="239912"/>
                </a:lnTo>
                <a:lnTo>
                  <a:pt x="310114" y="235545"/>
                </a:lnTo>
                <a:lnTo>
                  <a:pt x="319525" y="227731"/>
                </a:lnTo>
                <a:lnTo>
                  <a:pt x="321546" y="226885"/>
                </a:lnTo>
                <a:lnTo>
                  <a:pt x="322895" y="227273"/>
                </a:lnTo>
                <a:lnTo>
                  <a:pt x="323794" y="228485"/>
                </a:lnTo>
                <a:lnTo>
                  <a:pt x="325346" y="229292"/>
                </a:lnTo>
                <a:lnTo>
                  <a:pt x="329610" y="230190"/>
                </a:lnTo>
                <a:lnTo>
                  <a:pt x="331129" y="231381"/>
                </a:lnTo>
                <a:lnTo>
                  <a:pt x="332141" y="233128"/>
                </a:lnTo>
                <a:lnTo>
                  <a:pt x="332815" y="235246"/>
                </a:lnTo>
                <a:lnTo>
                  <a:pt x="336104" y="240138"/>
                </a:lnTo>
                <a:lnTo>
                  <a:pt x="345978" y="251040"/>
                </a:lnTo>
                <a:lnTo>
                  <a:pt x="347755" y="254807"/>
                </a:lnTo>
                <a:lnTo>
                  <a:pt x="353148" y="274540"/>
                </a:lnTo>
                <a:lnTo>
                  <a:pt x="357887" y="288603"/>
                </a:lnTo>
                <a:lnTo>
                  <a:pt x="359948" y="296555"/>
                </a:lnTo>
                <a:lnTo>
                  <a:pt x="366463" y="311742"/>
                </a:lnTo>
                <a:lnTo>
                  <a:pt x="371698" y="322714"/>
                </a:lnTo>
                <a:lnTo>
                  <a:pt x="375379" y="327354"/>
                </a:lnTo>
                <a:lnTo>
                  <a:pt x="388710" y="338436"/>
                </a:lnTo>
                <a:lnTo>
                  <a:pt x="400068" y="347752"/>
                </a:lnTo>
                <a:lnTo>
                  <a:pt x="409810" y="353641"/>
                </a:lnTo>
                <a:lnTo>
                  <a:pt x="420490" y="356893"/>
                </a:lnTo>
                <a:lnTo>
                  <a:pt x="434673" y="358724"/>
                </a:lnTo>
                <a:lnTo>
                  <a:pt x="447448" y="359267"/>
                </a:lnTo>
                <a:lnTo>
                  <a:pt x="452549" y="359343"/>
                </a:lnTo>
                <a:lnTo>
                  <a:pt x="456902" y="358441"/>
                </a:lnTo>
                <a:lnTo>
                  <a:pt x="464280" y="354899"/>
                </a:lnTo>
                <a:lnTo>
                  <a:pt x="476777" y="345817"/>
                </a:lnTo>
                <a:lnTo>
                  <a:pt x="488470" y="342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3"/>
          <p:cNvSpPr/>
          <p:nvPr/>
        </p:nvSpPr>
        <p:spPr>
          <a:xfrm>
            <a:off x="8181022" y="1843194"/>
            <a:ext cx="274321" cy="350025"/>
          </a:xfrm>
          <a:custGeom>
            <a:avLst/>
            <a:gdLst/>
            <a:ahLst/>
            <a:cxnLst/>
            <a:rect l="0" t="0" r="0" b="0"/>
            <a:pathLst>
              <a:path w="274321" h="350025">
                <a:moveTo>
                  <a:pt x="0" y="17038"/>
                </a:moveTo>
                <a:lnTo>
                  <a:pt x="0" y="0"/>
                </a:lnTo>
                <a:lnTo>
                  <a:pt x="0" y="11834"/>
                </a:lnTo>
                <a:lnTo>
                  <a:pt x="2540" y="19805"/>
                </a:lnTo>
                <a:lnTo>
                  <a:pt x="5892" y="29698"/>
                </a:lnTo>
                <a:lnTo>
                  <a:pt x="7382" y="40445"/>
                </a:lnTo>
                <a:lnTo>
                  <a:pt x="7778" y="46930"/>
                </a:lnTo>
                <a:lnTo>
                  <a:pt x="8219" y="61756"/>
                </a:lnTo>
                <a:lnTo>
                  <a:pt x="8559" y="128553"/>
                </a:lnTo>
                <a:lnTo>
                  <a:pt x="8571" y="195873"/>
                </a:lnTo>
                <a:lnTo>
                  <a:pt x="9525" y="203889"/>
                </a:lnTo>
                <a:lnTo>
                  <a:pt x="11112" y="211138"/>
                </a:lnTo>
                <a:lnTo>
                  <a:pt x="15416" y="225225"/>
                </a:lnTo>
                <a:lnTo>
                  <a:pt x="20504" y="241010"/>
                </a:lnTo>
                <a:lnTo>
                  <a:pt x="23195" y="248268"/>
                </a:lnTo>
                <a:lnTo>
                  <a:pt x="25940" y="255011"/>
                </a:lnTo>
                <a:lnTo>
                  <a:pt x="28724" y="261412"/>
                </a:lnTo>
                <a:lnTo>
                  <a:pt x="32484" y="267584"/>
                </a:lnTo>
                <a:lnTo>
                  <a:pt x="36897" y="273604"/>
                </a:lnTo>
                <a:lnTo>
                  <a:pt x="41743" y="279522"/>
                </a:lnTo>
                <a:lnTo>
                  <a:pt x="46879" y="285372"/>
                </a:lnTo>
                <a:lnTo>
                  <a:pt x="52208" y="291178"/>
                </a:lnTo>
                <a:lnTo>
                  <a:pt x="57665" y="296953"/>
                </a:lnTo>
                <a:lnTo>
                  <a:pt x="64161" y="301755"/>
                </a:lnTo>
                <a:lnTo>
                  <a:pt x="71349" y="305910"/>
                </a:lnTo>
                <a:lnTo>
                  <a:pt x="78998" y="309631"/>
                </a:lnTo>
                <a:lnTo>
                  <a:pt x="86956" y="313065"/>
                </a:lnTo>
                <a:lnTo>
                  <a:pt x="95118" y="316307"/>
                </a:lnTo>
                <a:lnTo>
                  <a:pt x="111808" y="322449"/>
                </a:lnTo>
                <a:lnTo>
                  <a:pt x="154353" y="337033"/>
                </a:lnTo>
                <a:lnTo>
                  <a:pt x="161957" y="338953"/>
                </a:lnTo>
                <a:lnTo>
                  <a:pt x="168931" y="340233"/>
                </a:lnTo>
                <a:lnTo>
                  <a:pt x="175486" y="341086"/>
                </a:lnTo>
                <a:lnTo>
                  <a:pt x="182713" y="342608"/>
                </a:lnTo>
                <a:lnTo>
                  <a:pt x="190389" y="344574"/>
                </a:lnTo>
                <a:lnTo>
                  <a:pt x="198364" y="346838"/>
                </a:lnTo>
                <a:lnTo>
                  <a:pt x="205585" y="348347"/>
                </a:lnTo>
                <a:lnTo>
                  <a:pt x="212305" y="349353"/>
                </a:lnTo>
                <a:lnTo>
                  <a:pt x="218689" y="350024"/>
                </a:lnTo>
                <a:lnTo>
                  <a:pt x="224850" y="349519"/>
                </a:lnTo>
                <a:lnTo>
                  <a:pt x="230863" y="348229"/>
                </a:lnTo>
                <a:lnTo>
                  <a:pt x="236775" y="346417"/>
                </a:lnTo>
                <a:lnTo>
                  <a:pt x="241671" y="345209"/>
                </a:lnTo>
                <a:lnTo>
                  <a:pt x="249649" y="343867"/>
                </a:lnTo>
                <a:lnTo>
                  <a:pt x="256370" y="343270"/>
                </a:lnTo>
                <a:lnTo>
                  <a:pt x="259496" y="343111"/>
                </a:lnTo>
                <a:lnTo>
                  <a:pt x="261579" y="342053"/>
                </a:lnTo>
                <a:lnTo>
                  <a:pt x="262969" y="340395"/>
                </a:lnTo>
                <a:lnTo>
                  <a:pt x="263895" y="338337"/>
                </a:lnTo>
                <a:lnTo>
                  <a:pt x="264924" y="333510"/>
                </a:lnTo>
                <a:lnTo>
                  <a:pt x="265199" y="330889"/>
                </a:lnTo>
                <a:lnTo>
                  <a:pt x="266335" y="328190"/>
                </a:lnTo>
                <a:lnTo>
                  <a:pt x="272461" y="319553"/>
                </a:lnTo>
                <a:lnTo>
                  <a:pt x="274320" y="3170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4"/>
          <p:cNvSpPr/>
          <p:nvPr/>
        </p:nvSpPr>
        <p:spPr>
          <a:xfrm>
            <a:off x="8069942" y="1912172"/>
            <a:ext cx="436836" cy="85221"/>
          </a:xfrm>
          <a:custGeom>
            <a:avLst/>
            <a:gdLst/>
            <a:ahLst/>
            <a:cxnLst/>
            <a:rect l="0" t="0" r="0" b="0"/>
            <a:pathLst>
              <a:path w="436836" h="85221">
                <a:moveTo>
                  <a:pt x="16783" y="85220"/>
                </a:moveTo>
                <a:lnTo>
                  <a:pt x="0" y="85220"/>
                </a:lnTo>
                <a:lnTo>
                  <a:pt x="11601" y="85220"/>
                </a:lnTo>
                <a:lnTo>
                  <a:pt x="14282" y="84267"/>
                </a:lnTo>
                <a:lnTo>
                  <a:pt x="17020" y="82680"/>
                </a:lnTo>
                <a:lnTo>
                  <a:pt x="19799" y="80669"/>
                </a:lnTo>
                <a:lnTo>
                  <a:pt x="30506" y="78435"/>
                </a:lnTo>
                <a:lnTo>
                  <a:pt x="37361" y="77839"/>
                </a:lnTo>
                <a:lnTo>
                  <a:pt x="44789" y="76489"/>
                </a:lnTo>
                <a:lnTo>
                  <a:pt x="52598" y="74637"/>
                </a:lnTo>
                <a:lnTo>
                  <a:pt x="79783" y="67479"/>
                </a:lnTo>
                <a:lnTo>
                  <a:pt x="90215" y="64821"/>
                </a:lnTo>
                <a:lnTo>
                  <a:pt x="114507" y="59326"/>
                </a:lnTo>
                <a:lnTo>
                  <a:pt x="127652" y="56527"/>
                </a:lnTo>
                <a:lnTo>
                  <a:pt x="141178" y="52757"/>
                </a:lnTo>
                <a:lnTo>
                  <a:pt x="154958" y="48338"/>
                </a:lnTo>
                <a:lnTo>
                  <a:pt x="168908" y="43487"/>
                </a:lnTo>
                <a:lnTo>
                  <a:pt x="182969" y="39300"/>
                </a:lnTo>
                <a:lnTo>
                  <a:pt x="197106" y="35557"/>
                </a:lnTo>
                <a:lnTo>
                  <a:pt x="225514" y="28858"/>
                </a:lnTo>
                <a:lnTo>
                  <a:pt x="280017" y="16796"/>
                </a:lnTo>
                <a:lnTo>
                  <a:pt x="305225" y="10994"/>
                </a:lnTo>
                <a:lnTo>
                  <a:pt x="332304" y="5241"/>
                </a:lnTo>
                <a:lnTo>
                  <a:pt x="344288" y="3326"/>
                </a:lnTo>
                <a:lnTo>
                  <a:pt x="355135" y="2049"/>
                </a:lnTo>
                <a:lnTo>
                  <a:pt x="365223" y="1198"/>
                </a:lnTo>
                <a:lnTo>
                  <a:pt x="374807" y="630"/>
                </a:lnTo>
                <a:lnTo>
                  <a:pt x="393073" y="0"/>
                </a:lnTo>
                <a:lnTo>
                  <a:pt x="401947" y="784"/>
                </a:lnTo>
                <a:lnTo>
                  <a:pt x="410719" y="2259"/>
                </a:lnTo>
                <a:lnTo>
                  <a:pt x="436835" y="80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side type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90599" y="1605381"/>
            <a:ext cx="7162801" cy="4515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6"/>
          <p:cNvSpPr/>
          <p:nvPr/>
        </p:nvSpPr>
        <p:spPr>
          <a:xfrm>
            <a:off x="200282" y="2288867"/>
            <a:ext cx="411223" cy="453934"/>
          </a:xfrm>
          <a:custGeom>
            <a:avLst/>
            <a:gdLst/>
            <a:ahLst/>
            <a:cxnLst/>
            <a:rect l="0" t="0" r="0" b="0"/>
            <a:pathLst>
              <a:path w="411223" h="453934">
                <a:moveTo>
                  <a:pt x="411222" y="34280"/>
                </a:moveTo>
                <a:lnTo>
                  <a:pt x="411222" y="29729"/>
                </a:lnTo>
                <a:lnTo>
                  <a:pt x="410270" y="28389"/>
                </a:lnTo>
                <a:lnTo>
                  <a:pt x="408682" y="27495"/>
                </a:lnTo>
                <a:lnTo>
                  <a:pt x="403842" y="26060"/>
                </a:lnTo>
                <a:lnTo>
                  <a:pt x="398452" y="21261"/>
                </a:lnTo>
                <a:lnTo>
                  <a:pt x="396041" y="19886"/>
                </a:lnTo>
                <a:lnTo>
                  <a:pt x="388098" y="16998"/>
                </a:lnTo>
                <a:lnTo>
                  <a:pt x="379712" y="11485"/>
                </a:lnTo>
                <a:lnTo>
                  <a:pt x="371194" y="8476"/>
                </a:lnTo>
                <a:lnTo>
                  <a:pt x="365492" y="4397"/>
                </a:lnTo>
                <a:lnTo>
                  <a:pt x="361686" y="2928"/>
                </a:lnTo>
                <a:lnTo>
                  <a:pt x="352376" y="1296"/>
                </a:lnTo>
                <a:lnTo>
                  <a:pt x="341888" y="570"/>
                </a:lnTo>
                <a:lnTo>
                  <a:pt x="330877" y="248"/>
                </a:lnTo>
                <a:lnTo>
                  <a:pt x="290030" y="0"/>
                </a:lnTo>
                <a:lnTo>
                  <a:pt x="280842" y="2534"/>
                </a:lnTo>
                <a:lnTo>
                  <a:pt x="270408" y="6836"/>
                </a:lnTo>
                <a:lnTo>
                  <a:pt x="259421" y="11923"/>
                </a:lnTo>
                <a:lnTo>
                  <a:pt x="225454" y="28609"/>
                </a:lnTo>
                <a:lnTo>
                  <a:pt x="191192" y="45714"/>
                </a:lnTo>
                <a:lnTo>
                  <a:pt x="179764" y="53967"/>
                </a:lnTo>
                <a:lnTo>
                  <a:pt x="168334" y="63985"/>
                </a:lnTo>
                <a:lnTo>
                  <a:pt x="156905" y="74787"/>
                </a:lnTo>
                <a:lnTo>
                  <a:pt x="144311" y="87028"/>
                </a:lnTo>
                <a:lnTo>
                  <a:pt x="137655" y="96141"/>
                </a:lnTo>
                <a:lnTo>
                  <a:pt x="130569" y="106542"/>
                </a:lnTo>
                <a:lnTo>
                  <a:pt x="121070" y="117514"/>
                </a:lnTo>
                <a:lnTo>
                  <a:pt x="113038" y="128740"/>
                </a:lnTo>
                <a:lnTo>
                  <a:pt x="107246" y="139127"/>
                </a:lnTo>
                <a:lnTo>
                  <a:pt x="104672" y="146919"/>
                </a:lnTo>
                <a:lnTo>
                  <a:pt x="103528" y="156097"/>
                </a:lnTo>
                <a:lnTo>
                  <a:pt x="102884" y="169434"/>
                </a:lnTo>
                <a:lnTo>
                  <a:pt x="102666" y="182474"/>
                </a:lnTo>
                <a:lnTo>
                  <a:pt x="102628" y="191325"/>
                </a:lnTo>
                <a:lnTo>
                  <a:pt x="104528" y="194222"/>
                </a:lnTo>
                <a:lnTo>
                  <a:pt x="111719" y="199980"/>
                </a:lnTo>
                <a:lnTo>
                  <a:pt x="121265" y="203175"/>
                </a:lnTo>
                <a:lnTo>
                  <a:pt x="131857" y="205547"/>
                </a:lnTo>
                <a:lnTo>
                  <a:pt x="142915" y="209776"/>
                </a:lnTo>
                <a:lnTo>
                  <a:pt x="149483" y="212237"/>
                </a:lnTo>
                <a:lnTo>
                  <a:pt x="164401" y="217512"/>
                </a:lnTo>
                <a:lnTo>
                  <a:pt x="172380" y="219300"/>
                </a:lnTo>
                <a:lnTo>
                  <a:pt x="180557" y="220492"/>
                </a:lnTo>
                <a:lnTo>
                  <a:pt x="188865" y="221286"/>
                </a:lnTo>
                <a:lnTo>
                  <a:pt x="196309" y="222768"/>
                </a:lnTo>
                <a:lnTo>
                  <a:pt x="203177" y="224709"/>
                </a:lnTo>
                <a:lnTo>
                  <a:pt x="232438" y="234667"/>
                </a:lnTo>
                <a:lnTo>
                  <a:pt x="239645" y="237404"/>
                </a:lnTo>
                <a:lnTo>
                  <a:pt x="246355" y="240181"/>
                </a:lnTo>
                <a:lnTo>
                  <a:pt x="252733" y="242985"/>
                </a:lnTo>
                <a:lnTo>
                  <a:pt x="259843" y="246759"/>
                </a:lnTo>
                <a:lnTo>
                  <a:pt x="267440" y="251180"/>
                </a:lnTo>
                <a:lnTo>
                  <a:pt x="275363" y="256033"/>
                </a:lnTo>
                <a:lnTo>
                  <a:pt x="282549" y="260220"/>
                </a:lnTo>
                <a:lnTo>
                  <a:pt x="295614" y="267413"/>
                </a:lnTo>
                <a:lnTo>
                  <a:pt x="307771" y="276325"/>
                </a:lnTo>
                <a:lnTo>
                  <a:pt x="318571" y="286635"/>
                </a:lnTo>
                <a:lnTo>
                  <a:pt x="326547" y="297568"/>
                </a:lnTo>
                <a:lnTo>
                  <a:pt x="336392" y="309882"/>
                </a:lnTo>
                <a:lnTo>
                  <a:pt x="338475" y="314217"/>
                </a:lnTo>
                <a:lnTo>
                  <a:pt x="342360" y="329420"/>
                </a:lnTo>
                <a:lnTo>
                  <a:pt x="346645" y="340396"/>
                </a:lnTo>
                <a:lnTo>
                  <a:pt x="347216" y="345990"/>
                </a:lnTo>
                <a:lnTo>
                  <a:pt x="345310" y="357285"/>
                </a:lnTo>
                <a:lnTo>
                  <a:pt x="343828" y="368655"/>
                </a:lnTo>
                <a:lnTo>
                  <a:pt x="343433" y="374354"/>
                </a:lnTo>
                <a:lnTo>
                  <a:pt x="341264" y="380059"/>
                </a:lnTo>
                <a:lnTo>
                  <a:pt x="333775" y="391477"/>
                </a:lnTo>
                <a:lnTo>
                  <a:pt x="324096" y="400362"/>
                </a:lnTo>
                <a:lnTo>
                  <a:pt x="312492" y="408438"/>
                </a:lnTo>
                <a:lnTo>
                  <a:pt x="297810" y="418378"/>
                </a:lnTo>
                <a:lnTo>
                  <a:pt x="290846" y="422743"/>
                </a:lnTo>
                <a:lnTo>
                  <a:pt x="278029" y="430133"/>
                </a:lnTo>
                <a:lnTo>
                  <a:pt x="270040" y="433437"/>
                </a:lnTo>
                <a:lnTo>
                  <a:pt x="260903" y="436592"/>
                </a:lnTo>
                <a:lnTo>
                  <a:pt x="251002" y="439648"/>
                </a:lnTo>
                <a:lnTo>
                  <a:pt x="241544" y="441685"/>
                </a:lnTo>
                <a:lnTo>
                  <a:pt x="232381" y="443044"/>
                </a:lnTo>
                <a:lnTo>
                  <a:pt x="223415" y="443949"/>
                </a:lnTo>
                <a:lnTo>
                  <a:pt x="213627" y="445505"/>
                </a:lnTo>
                <a:lnTo>
                  <a:pt x="203292" y="447495"/>
                </a:lnTo>
                <a:lnTo>
                  <a:pt x="192592" y="449774"/>
                </a:lnTo>
                <a:lnTo>
                  <a:pt x="182602" y="451294"/>
                </a:lnTo>
                <a:lnTo>
                  <a:pt x="173083" y="452307"/>
                </a:lnTo>
                <a:lnTo>
                  <a:pt x="163881" y="452982"/>
                </a:lnTo>
                <a:lnTo>
                  <a:pt x="155840" y="453432"/>
                </a:lnTo>
                <a:lnTo>
                  <a:pt x="141827" y="453933"/>
                </a:lnTo>
                <a:lnTo>
                  <a:pt x="133518" y="453113"/>
                </a:lnTo>
                <a:lnTo>
                  <a:pt x="124169" y="451615"/>
                </a:lnTo>
                <a:lnTo>
                  <a:pt x="114126" y="449663"/>
                </a:lnTo>
                <a:lnTo>
                  <a:pt x="104573" y="447410"/>
                </a:lnTo>
                <a:lnTo>
                  <a:pt x="95347" y="444955"/>
                </a:lnTo>
                <a:lnTo>
                  <a:pt x="86339" y="442366"/>
                </a:lnTo>
                <a:lnTo>
                  <a:pt x="78428" y="439687"/>
                </a:lnTo>
                <a:lnTo>
                  <a:pt x="71250" y="436949"/>
                </a:lnTo>
                <a:lnTo>
                  <a:pt x="64559" y="434171"/>
                </a:lnTo>
                <a:lnTo>
                  <a:pt x="52045" y="428544"/>
                </a:lnTo>
                <a:lnTo>
                  <a:pt x="41085" y="422869"/>
                </a:lnTo>
                <a:lnTo>
                  <a:pt x="33040" y="417171"/>
                </a:lnTo>
                <a:lnTo>
                  <a:pt x="26289" y="408924"/>
                </a:lnTo>
                <a:lnTo>
                  <a:pt x="23155" y="404057"/>
                </a:lnTo>
                <a:lnTo>
                  <a:pt x="14593" y="396111"/>
                </a:lnTo>
                <a:lnTo>
                  <a:pt x="9643" y="392658"/>
                </a:lnTo>
                <a:lnTo>
                  <a:pt x="6343" y="389404"/>
                </a:lnTo>
                <a:lnTo>
                  <a:pt x="4143" y="386282"/>
                </a:lnTo>
                <a:lnTo>
                  <a:pt x="612" y="378978"/>
                </a:lnTo>
                <a:lnTo>
                  <a:pt x="0" y="373162"/>
                </a:lnTo>
                <a:lnTo>
                  <a:pt x="867" y="370691"/>
                </a:lnTo>
                <a:lnTo>
                  <a:pt x="4370" y="365406"/>
                </a:lnTo>
                <a:lnTo>
                  <a:pt x="6637" y="363616"/>
                </a:lnTo>
                <a:lnTo>
                  <a:pt x="9101" y="362422"/>
                </a:lnTo>
                <a:lnTo>
                  <a:pt x="16887" y="3600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7"/>
          <p:cNvSpPr/>
          <p:nvPr/>
        </p:nvSpPr>
        <p:spPr>
          <a:xfrm>
            <a:off x="688807" y="2100276"/>
            <a:ext cx="1054269" cy="539826"/>
          </a:xfrm>
          <a:custGeom>
            <a:avLst/>
            <a:gdLst/>
            <a:ahLst/>
            <a:cxnLst/>
            <a:rect l="0" t="0" r="0" b="0"/>
            <a:pathLst>
              <a:path w="1054269" h="539826">
                <a:moveTo>
                  <a:pt x="188445" y="231444"/>
                </a:moveTo>
                <a:lnTo>
                  <a:pt x="188445" y="224063"/>
                </a:lnTo>
                <a:lnTo>
                  <a:pt x="187492" y="223666"/>
                </a:lnTo>
                <a:lnTo>
                  <a:pt x="176513" y="222976"/>
                </a:lnTo>
                <a:lnTo>
                  <a:pt x="155275" y="222880"/>
                </a:lnTo>
                <a:lnTo>
                  <a:pt x="144810" y="225415"/>
                </a:lnTo>
                <a:lnTo>
                  <a:pt x="122570" y="234804"/>
                </a:lnTo>
                <a:lnTo>
                  <a:pt x="100981" y="247573"/>
                </a:lnTo>
                <a:lnTo>
                  <a:pt x="74930" y="263064"/>
                </a:lnTo>
                <a:lnTo>
                  <a:pt x="57233" y="278066"/>
                </a:lnTo>
                <a:lnTo>
                  <a:pt x="40876" y="294576"/>
                </a:lnTo>
                <a:lnTo>
                  <a:pt x="33006" y="305857"/>
                </a:lnTo>
                <a:lnTo>
                  <a:pt x="26334" y="317221"/>
                </a:lnTo>
                <a:lnTo>
                  <a:pt x="20193" y="329574"/>
                </a:lnTo>
                <a:lnTo>
                  <a:pt x="11381" y="351642"/>
                </a:lnTo>
                <a:lnTo>
                  <a:pt x="5610" y="364558"/>
                </a:lnTo>
                <a:lnTo>
                  <a:pt x="2410" y="376648"/>
                </a:lnTo>
                <a:lnTo>
                  <a:pt x="988" y="389324"/>
                </a:lnTo>
                <a:lnTo>
                  <a:pt x="356" y="404483"/>
                </a:lnTo>
                <a:lnTo>
                  <a:pt x="0" y="429082"/>
                </a:lnTo>
                <a:lnTo>
                  <a:pt x="2456" y="443425"/>
                </a:lnTo>
                <a:lnTo>
                  <a:pt x="6723" y="456150"/>
                </a:lnTo>
                <a:lnTo>
                  <a:pt x="11795" y="468155"/>
                </a:lnTo>
                <a:lnTo>
                  <a:pt x="14684" y="479841"/>
                </a:lnTo>
                <a:lnTo>
                  <a:pt x="16920" y="491385"/>
                </a:lnTo>
                <a:lnTo>
                  <a:pt x="21089" y="502866"/>
                </a:lnTo>
                <a:lnTo>
                  <a:pt x="24487" y="507642"/>
                </a:lnTo>
                <a:lnTo>
                  <a:pt x="33342" y="515488"/>
                </a:lnTo>
                <a:lnTo>
                  <a:pt x="60129" y="531257"/>
                </a:lnTo>
                <a:lnTo>
                  <a:pt x="70455" y="536144"/>
                </a:lnTo>
                <a:lnTo>
                  <a:pt x="78220" y="538316"/>
                </a:lnTo>
                <a:lnTo>
                  <a:pt x="110042" y="539825"/>
                </a:lnTo>
                <a:lnTo>
                  <a:pt x="124071" y="538999"/>
                </a:lnTo>
                <a:lnTo>
                  <a:pt x="153391" y="534132"/>
                </a:lnTo>
                <a:lnTo>
                  <a:pt x="185255" y="530362"/>
                </a:lnTo>
                <a:lnTo>
                  <a:pt x="213217" y="518026"/>
                </a:lnTo>
                <a:lnTo>
                  <a:pt x="239600" y="503259"/>
                </a:lnTo>
                <a:lnTo>
                  <a:pt x="265514" y="491475"/>
                </a:lnTo>
                <a:lnTo>
                  <a:pt x="291290" y="475389"/>
                </a:lnTo>
                <a:lnTo>
                  <a:pt x="308449" y="460831"/>
                </a:lnTo>
                <a:lnTo>
                  <a:pt x="323060" y="447376"/>
                </a:lnTo>
                <a:lnTo>
                  <a:pt x="335904" y="434094"/>
                </a:lnTo>
                <a:lnTo>
                  <a:pt x="347962" y="418665"/>
                </a:lnTo>
                <a:lnTo>
                  <a:pt x="357131" y="404823"/>
                </a:lnTo>
                <a:lnTo>
                  <a:pt x="365334" y="391369"/>
                </a:lnTo>
                <a:lnTo>
                  <a:pt x="375330" y="375864"/>
                </a:lnTo>
                <a:lnTo>
                  <a:pt x="383582" y="361988"/>
                </a:lnTo>
                <a:lnTo>
                  <a:pt x="391378" y="349471"/>
                </a:lnTo>
                <a:lnTo>
                  <a:pt x="404571" y="332666"/>
                </a:lnTo>
                <a:lnTo>
                  <a:pt x="410280" y="320279"/>
                </a:lnTo>
                <a:lnTo>
                  <a:pt x="416628" y="304967"/>
                </a:lnTo>
                <a:lnTo>
                  <a:pt x="418932" y="289317"/>
                </a:lnTo>
                <a:lnTo>
                  <a:pt x="419471" y="281613"/>
                </a:lnTo>
                <a:lnTo>
                  <a:pt x="418662" y="278225"/>
                </a:lnTo>
                <a:lnTo>
                  <a:pt x="413926" y="268906"/>
                </a:lnTo>
                <a:lnTo>
                  <a:pt x="412484" y="263016"/>
                </a:lnTo>
                <a:lnTo>
                  <a:pt x="410194" y="261064"/>
                </a:lnTo>
                <a:lnTo>
                  <a:pt x="406763" y="259763"/>
                </a:lnTo>
                <a:lnTo>
                  <a:pt x="402570" y="258896"/>
                </a:lnTo>
                <a:lnTo>
                  <a:pt x="397870" y="259270"/>
                </a:lnTo>
                <a:lnTo>
                  <a:pt x="366561" y="267812"/>
                </a:lnTo>
                <a:lnTo>
                  <a:pt x="361482" y="269976"/>
                </a:lnTo>
                <a:lnTo>
                  <a:pt x="358095" y="273325"/>
                </a:lnTo>
                <a:lnTo>
                  <a:pt x="355838" y="277462"/>
                </a:lnTo>
                <a:lnTo>
                  <a:pt x="354333" y="282125"/>
                </a:lnTo>
                <a:lnTo>
                  <a:pt x="347580" y="292386"/>
                </a:lnTo>
                <a:lnTo>
                  <a:pt x="335609" y="306333"/>
                </a:lnTo>
                <a:lnTo>
                  <a:pt x="323489" y="319038"/>
                </a:lnTo>
                <a:lnTo>
                  <a:pt x="318479" y="324130"/>
                </a:lnTo>
                <a:lnTo>
                  <a:pt x="310373" y="337407"/>
                </a:lnTo>
                <a:lnTo>
                  <a:pt x="303595" y="351881"/>
                </a:lnTo>
                <a:lnTo>
                  <a:pt x="288569" y="382570"/>
                </a:lnTo>
                <a:lnTo>
                  <a:pt x="285332" y="396719"/>
                </a:lnTo>
                <a:lnTo>
                  <a:pt x="283893" y="411579"/>
                </a:lnTo>
                <a:lnTo>
                  <a:pt x="283254" y="424534"/>
                </a:lnTo>
                <a:lnTo>
                  <a:pt x="282970" y="436642"/>
                </a:lnTo>
                <a:lnTo>
                  <a:pt x="282787" y="459936"/>
                </a:lnTo>
                <a:lnTo>
                  <a:pt x="283725" y="464735"/>
                </a:lnTo>
                <a:lnTo>
                  <a:pt x="287307" y="472606"/>
                </a:lnTo>
                <a:lnTo>
                  <a:pt x="298344" y="486774"/>
                </a:lnTo>
                <a:lnTo>
                  <a:pt x="304281" y="487799"/>
                </a:lnTo>
                <a:lnTo>
                  <a:pt x="308532" y="488072"/>
                </a:lnTo>
                <a:lnTo>
                  <a:pt x="312318" y="487302"/>
                </a:lnTo>
                <a:lnTo>
                  <a:pt x="319065" y="483906"/>
                </a:lnTo>
                <a:lnTo>
                  <a:pt x="321245" y="481667"/>
                </a:lnTo>
                <a:lnTo>
                  <a:pt x="322698" y="479221"/>
                </a:lnTo>
                <a:lnTo>
                  <a:pt x="323667" y="476639"/>
                </a:lnTo>
                <a:lnTo>
                  <a:pt x="334132" y="463902"/>
                </a:lnTo>
                <a:lnTo>
                  <a:pt x="344747" y="448064"/>
                </a:lnTo>
                <a:lnTo>
                  <a:pt x="353925" y="431306"/>
                </a:lnTo>
                <a:lnTo>
                  <a:pt x="362677" y="414275"/>
                </a:lnTo>
                <a:lnTo>
                  <a:pt x="371303" y="401715"/>
                </a:lnTo>
                <a:lnTo>
                  <a:pt x="384442" y="387410"/>
                </a:lnTo>
                <a:lnTo>
                  <a:pt x="395849" y="371107"/>
                </a:lnTo>
                <a:lnTo>
                  <a:pt x="402227" y="359874"/>
                </a:lnTo>
                <a:lnTo>
                  <a:pt x="407284" y="349484"/>
                </a:lnTo>
                <a:lnTo>
                  <a:pt x="410131" y="338279"/>
                </a:lnTo>
                <a:lnTo>
                  <a:pt x="411172" y="323029"/>
                </a:lnTo>
                <a:lnTo>
                  <a:pt x="411330" y="317182"/>
                </a:lnTo>
                <a:lnTo>
                  <a:pt x="415881" y="321723"/>
                </a:lnTo>
                <a:lnTo>
                  <a:pt x="417221" y="324015"/>
                </a:lnTo>
                <a:lnTo>
                  <a:pt x="421913" y="337077"/>
                </a:lnTo>
                <a:lnTo>
                  <a:pt x="429071" y="352277"/>
                </a:lnTo>
                <a:lnTo>
                  <a:pt x="433502" y="362300"/>
                </a:lnTo>
                <a:lnTo>
                  <a:pt x="438887" y="379035"/>
                </a:lnTo>
                <a:lnTo>
                  <a:pt x="446165" y="394872"/>
                </a:lnTo>
                <a:lnTo>
                  <a:pt x="450625" y="405043"/>
                </a:lnTo>
                <a:lnTo>
                  <a:pt x="452607" y="412739"/>
                </a:lnTo>
                <a:lnTo>
                  <a:pt x="458568" y="421874"/>
                </a:lnTo>
                <a:lnTo>
                  <a:pt x="473366" y="438710"/>
                </a:lnTo>
                <a:lnTo>
                  <a:pt x="487073" y="448219"/>
                </a:lnTo>
                <a:lnTo>
                  <a:pt x="507818" y="459013"/>
                </a:lnTo>
                <a:lnTo>
                  <a:pt x="515491" y="461173"/>
                </a:lnTo>
                <a:lnTo>
                  <a:pt x="541446" y="462750"/>
                </a:lnTo>
                <a:lnTo>
                  <a:pt x="560055" y="458305"/>
                </a:lnTo>
                <a:lnTo>
                  <a:pt x="570458" y="453556"/>
                </a:lnTo>
                <a:lnTo>
                  <a:pt x="593998" y="438195"/>
                </a:lnTo>
                <a:lnTo>
                  <a:pt x="604593" y="427791"/>
                </a:lnTo>
                <a:lnTo>
                  <a:pt x="618453" y="411223"/>
                </a:lnTo>
                <a:lnTo>
                  <a:pt x="630067" y="398976"/>
                </a:lnTo>
                <a:lnTo>
                  <a:pt x="687014" y="341542"/>
                </a:lnTo>
                <a:lnTo>
                  <a:pt x="698321" y="325143"/>
                </a:lnTo>
                <a:lnTo>
                  <a:pt x="707474" y="308331"/>
                </a:lnTo>
                <a:lnTo>
                  <a:pt x="712582" y="299847"/>
                </a:lnTo>
                <a:lnTo>
                  <a:pt x="717892" y="291333"/>
                </a:lnTo>
                <a:lnTo>
                  <a:pt x="722385" y="282800"/>
                </a:lnTo>
                <a:lnTo>
                  <a:pt x="726332" y="274254"/>
                </a:lnTo>
                <a:lnTo>
                  <a:pt x="729916" y="265699"/>
                </a:lnTo>
                <a:lnTo>
                  <a:pt x="733259" y="257138"/>
                </a:lnTo>
                <a:lnTo>
                  <a:pt x="739512" y="240006"/>
                </a:lnTo>
                <a:lnTo>
                  <a:pt x="748387" y="214295"/>
                </a:lnTo>
                <a:lnTo>
                  <a:pt x="750335" y="205724"/>
                </a:lnTo>
                <a:lnTo>
                  <a:pt x="751633" y="197152"/>
                </a:lnTo>
                <a:lnTo>
                  <a:pt x="752499" y="188580"/>
                </a:lnTo>
                <a:lnTo>
                  <a:pt x="753076" y="179055"/>
                </a:lnTo>
                <a:lnTo>
                  <a:pt x="753717" y="158313"/>
                </a:lnTo>
                <a:lnTo>
                  <a:pt x="752936" y="148400"/>
                </a:lnTo>
                <a:lnTo>
                  <a:pt x="751462" y="138933"/>
                </a:lnTo>
                <a:lnTo>
                  <a:pt x="749527" y="129765"/>
                </a:lnTo>
                <a:lnTo>
                  <a:pt x="747377" y="114498"/>
                </a:lnTo>
                <a:lnTo>
                  <a:pt x="746422" y="100410"/>
                </a:lnTo>
                <a:lnTo>
                  <a:pt x="745997" y="84624"/>
                </a:lnTo>
                <a:lnTo>
                  <a:pt x="745758" y="64222"/>
                </a:lnTo>
                <a:lnTo>
                  <a:pt x="743162" y="52030"/>
                </a:lnTo>
                <a:lnTo>
                  <a:pt x="738834" y="40262"/>
                </a:lnTo>
                <a:lnTo>
                  <a:pt x="731041" y="23879"/>
                </a:lnTo>
                <a:lnTo>
                  <a:pt x="725509" y="16003"/>
                </a:lnTo>
                <a:lnTo>
                  <a:pt x="717335" y="9327"/>
                </a:lnTo>
                <a:lnTo>
                  <a:pt x="708305" y="4138"/>
                </a:lnTo>
                <a:lnTo>
                  <a:pt x="701116" y="1831"/>
                </a:lnTo>
                <a:lnTo>
                  <a:pt x="687788" y="351"/>
                </a:lnTo>
                <a:lnTo>
                  <a:pt x="661988" y="0"/>
                </a:lnTo>
                <a:lnTo>
                  <a:pt x="658306" y="5073"/>
                </a:lnTo>
                <a:lnTo>
                  <a:pt x="654447" y="12724"/>
                </a:lnTo>
                <a:lnTo>
                  <a:pt x="652732" y="19300"/>
                </a:lnTo>
                <a:lnTo>
                  <a:pt x="650678" y="32235"/>
                </a:lnTo>
                <a:lnTo>
                  <a:pt x="645549" y="46795"/>
                </a:lnTo>
                <a:lnTo>
                  <a:pt x="642653" y="63174"/>
                </a:lnTo>
                <a:lnTo>
                  <a:pt x="638600" y="74424"/>
                </a:lnTo>
                <a:lnTo>
                  <a:pt x="636164" y="88315"/>
                </a:lnTo>
                <a:lnTo>
                  <a:pt x="635514" y="96019"/>
                </a:lnTo>
                <a:lnTo>
                  <a:pt x="637333" y="109660"/>
                </a:lnTo>
                <a:lnTo>
                  <a:pt x="639151" y="115965"/>
                </a:lnTo>
                <a:lnTo>
                  <a:pt x="638631" y="130589"/>
                </a:lnTo>
                <a:lnTo>
                  <a:pt x="637159" y="138490"/>
                </a:lnTo>
                <a:lnTo>
                  <a:pt x="638063" y="152348"/>
                </a:lnTo>
                <a:lnTo>
                  <a:pt x="640688" y="165810"/>
                </a:lnTo>
                <a:lnTo>
                  <a:pt x="641854" y="181318"/>
                </a:lnTo>
                <a:lnTo>
                  <a:pt x="644913" y="197736"/>
                </a:lnTo>
                <a:lnTo>
                  <a:pt x="649447" y="214557"/>
                </a:lnTo>
                <a:lnTo>
                  <a:pt x="654637" y="231559"/>
                </a:lnTo>
                <a:lnTo>
                  <a:pt x="662914" y="257195"/>
                </a:lnTo>
                <a:lnTo>
                  <a:pt x="666020" y="271781"/>
                </a:lnTo>
                <a:lnTo>
                  <a:pt x="668353" y="285566"/>
                </a:lnTo>
                <a:lnTo>
                  <a:pt x="672565" y="301218"/>
                </a:lnTo>
                <a:lnTo>
                  <a:pt x="677612" y="315160"/>
                </a:lnTo>
                <a:lnTo>
                  <a:pt x="683982" y="327706"/>
                </a:lnTo>
                <a:lnTo>
                  <a:pt x="697327" y="344526"/>
                </a:lnTo>
                <a:lnTo>
                  <a:pt x="707737" y="356919"/>
                </a:lnTo>
                <a:lnTo>
                  <a:pt x="713881" y="366903"/>
                </a:lnTo>
                <a:lnTo>
                  <a:pt x="722327" y="375150"/>
                </a:lnTo>
                <a:lnTo>
                  <a:pt x="731479" y="381038"/>
                </a:lnTo>
                <a:lnTo>
                  <a:pt x="752704" y="389679"/>
                </a:lnTo>
                <a:lnTo>
                  <a:pt x="765934" y="392258"/>
                </a:lnTo>
                <a:lnTo>
                  <a:pt x="773463" y="392946"/>
                </a:lnTo>
                <a:lnTo>
                  <a:pt x="779434" y="392452"/>
                </a:lnTo>
                <a:lnTo>
                  <a:pt x="784368" y="391170"/>
                </a:lnTo>
                <a:lnTo>
                  <a:pt x="814625" y="376899"/>
                </a:lnTo>
                <a:lnTo>
                  <a:pt x="825840" y="370386"/>
                </a:lnTo>
                <a:lnTo>
                  <a:pt x="842864" y="356961"/>
                </a:lnTo>
                <a:lnTo>
                  <a:pt x="865683" y="340868"/>
                </a:lnTo>
                <a:lnTo>
                  <a:pt x="876154" y="330559"/>
                </a:lnTo>
                <a:lnTo>
                  <a:pt x="888357" y="314046"/>
                </a:lnTo>
                <a:lnTo>
                  <a:pt x="898297" y="302763"/>
                </a:lnTo>
                <a:lnTo>
                  <a:pt x="906525" y="291398"/>
                </a:lnTo>
                <a:lnTo>
                  <a:pt x="913356" y="279998"/>
                </a:lnTo>
                <a:lnTo>
                  <a:pt x="919568" y="268581"/>
                </a:lnTo>
                <a:lnTo>
                  <a:pt x="928044" y="257156"/>
                </a:lnTo>
                <a:lnTo>
                  <a:pt x="932971" y="251443"/>
                </a:lnTo>
                <a:lnTo>
                  <a:pt x="936255" y="245729"/>
                </a:lnTo>
                <a:lnTo>
                  <a:pt x="939905" y="234300"/>
                </a:lnTo>
                <a:lnTo>
                  <a:pt x="941527" y="222871"/>
                </a:lnTo>
                <a:lnTo>
                  <a:pt x="942441" y="208266"/>
                </a:lnTo>
                <a:lnTo>
                  <a:pt x="942711" y="195366"/>
                </a:lnTo>
                <a:lnTo>
                  <a:pt x="942749" y="190247"/>
                </a:lnTo>
                <a:lnTo>
                  <a:pt x="941822" y="185882"/>
                </a:lnTo>
                <a:lnTo>
                  <a:pt x="938252" y="178491"/>
                </a:lnTo>
                <a:lnTo>
                  <a:pt x="930887" y="168976"/>
                </a:lnTo>
                <a:lnTo>
                  <a:pt x="928198" y="166938"/>
                </a:lnTo>
                <a:lnTo>
                  <a:pt x="922672" y="164675"/>
                </a:lnTo>
                <a:lnTo>
                  <a:pt x="895033" y="162969"/>
                </a:lnTo>
                <a:lnTo>
                  <a:pt x="888882" y="162911"/>
                </a:lnTo>
                <a:lnTo>
                  <a:pt x="886860" y="163848"/>
                </a:lnTo>
                <a:lnTo>
                  <a:pt x="885513" y="165425"/>
                </a:lnTo>
                <a:lnTo>
                  <a:pt x="884614" y="167428"/>
                </a:lnTo>
                <a:lnTo>
                  <a:pt x="878799" y="174799"/>
                </a:lnTo>
                <a:lnTo>
                  <a:pt x="868301" y="186776"/>
                </a:lnTo>
                <a:lnTo>
                  <a:pt x="859889" y="201169"/>
                </a:lnTo>
                <a:lnTo>
                  <a:pt x="854212" y="211956"/>
                </a:lnTo>
                <a:lnTo>
                  <a:pt x="851054" y="223100"/>
                </a:lnTo>
                <a:lnTo>
                  <a:pt x="849650" y="234403"/>
                </a:lnTo>
                <a:lnTo>
                  <a:pt x="849027" y="245776"/>
                </a:lnTo>
                <a:lnTo>
                  <a:pt x="848749" y="257181"/>
                </a:lnTo>
                <a:lnTo>
                  <a:pt x="848571" y="284576"/>
                </a:lnTo>
                <a:lnTo>
                  <a:pt x="851087" y="298238"/>
                </a:lnTo>
                <a:lnTo>
                  <a:pt x="855380" y="310660"/>
                </a:lnTo>
                <a:lnTo>
                  <a:pt x="860463" y="322531"/>
                </a:lnTo>
                <a:lnTo>
                  <a:pt x="868437" y="334157"/>
                </a:lnTo>
                <a:lnTo>
                  <a:pt x="881097" y="348872"/>
                </a:lnTo>
                <a:lnTo>
                  <a:pt x="888720" y="356024"/>
                </a:lnTo>
                <a:lnTo>
                  <a:pt x="910100" y="371310"/>
                </a:lnTo>
                <a:lnTo>
                  <a:pt x="914341" y="373265"/>
                </a:lnTo>
                <a:lnTo>
                  <a:pt x="924133" y="375438"/>
                </a:lnTo>
                <a:lnTo>
                  <a:pt x="956060" y="377074"/>
                </a:lnTo>
                <a:lnTo>
                  <a:pt x="962360" y="377131"/>
                </a:lnTo>
                <a:lnTo>
                  <a:pt x="970875" y="374616"/>
                </a:lnTo>
                <a:lnTo>
                  <a:pt x="1003037" y="359806"/>
                </a:lnTo>
                <a:lnTo>
                  <a:pt x="1014353" y="353264"/>
                </a:lnTo>
                <a:lnTo>
                  <a:pt x="1031434" y="338870"/>
                </a:lnTo>
                <a:lnTo>
                  <a:pt x="1046655" y="323493"/>
                </a:lnTo>
                <a:lnTo>
                  <a:pt x="1054268" y="3085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"/>
          <p:cNvSpPr/>
          <p:nvPr/>
        </p:nvSpPr>
        <p:spPr>
          <a:xfrm>
            <a:off x="1777364" y="2126497"/>
            <a:ext cx="557214" cy="306749"/>
          </a:xfrm>
          <a:custGeom>
            <a:avLst/>
            <a:gdLst/>
            <a:ahLst/>
            <a:cxnLst/>
            <a:rect l="0" t="0" r="0" b="0"/>
            <a:pathLst>
              <a:path w="557214" h="306749">
                <a:moveTo>
                  <a:pt x="0" y="110925"/>
                </a:moveTo>
                <a:lnTo>
                  <a:pt x="0" y="102384"/>
                </a:lnTo>
                <a:lnTo>
                  <a:pt x="0" y="106913"/>
                </a:lnTo>
                <a:lnTo>
                  <a:pt x="953" y="109203"/>
                </a:lnTo>
                <a:lnTo>
                  <a:pt x="4551" y="114287"/>
                </a:lnTo>
                <a:lnTo>
                  <a:pt x="5892" y="117929"/>
                </a:lnTo>
                <a:lnTo>
                  <a:pt x="7381" y="127055"/>
                </a:lnTo>
                <a:lnTo>
                  <a:pt x="7779" y="132156"/>
                </a:lnTo>
                <a:lnTo>
                  <a:pt x="8043" y="137462"/>
                </a:lnTo>
                <a:lnTo>
                  <a:pt x="8220" y="142904"/>
                </a:lnTo>
                <a:lnTo>
                  <a:pt x="9290" y="148437"/>
                </a:lnTo>
                <a:lnTo>
                  <a:pt x="10956" y="154030"/>
                </a:lnTo>
                <a:lnTo>
                  <a:pt x="13019" y="159664"/>
                </a:lnTo>
                <a:lnTo>
                  <a:pt x="14395" y="165325"/>
                </a:lnTo>
                <a:lnTo>
                  <a:pt x="15312" y="171005"/>
                </a:lnTo>
                <a:lnTo>
                  <a:pt x="15923" y="176696"/>
                </a:lnTo>
                <a:lnTo>
                  <a:pt x="16330" y="182395"/>
                </a:lnTo>
                <a:lnTo>
                  <a:pt x="16602" y="188099"/>
                </a:lnTo>
                <a:lnTo>
                  <a:pt x="16783" y="193807"/>
                </a:lnTo>
                <a:lnTo>
                  <a:pt x="17857" y="199517"/>
                </a:lnTo>
                <a:lnTo>
                  <a:pt x="19524" y="205229"/>
                </a:lnTo>
                <a:lnTo>
                  <a:pt x="21589" y="210942"/>
                </a:lnTo>
                <a:lnTo>
                  <a:pt x="23918" y="216655"/>
                </a:lnTo>
                <a:lnTo>
                  <a:pt x="26423" y="222369"/>
                </a:lnTo>
                <a:lnTo>
                  <a:pt x="29045" y="228084"/>
                </a:lnTo>
                <a:lnTo>
                  <a:pt x="30794" y="233798"/>
                </a:lnTo>
                <a:lnTo>
                  <a:pt x="31959" y="239513"/>
                </a:lnTo>
                <a:lnTo>
                  <a:pt x="32736" y="245228"/>
                </a:lnTo>
                <a:lnTo>
                  <a:pt x="34207" y="250943"/>
                </a:lnTo>
                <a:lnTo>
                  <a:pt x="36140" y="256658"/>
                </a:lnTo>
                <a:lnTo>
                  <a:pt x="38381" y="262373"/>
                </a:lnTo>
                <a:lnTo>
                  <a:pt x="38922" y="267135"/>
                </a:lnTo>
                <a:lnTo>
                  <a:pt x="38331" y="271263"/>
                </a:lnTo>
                <a:lnTo>
                  <a:pt x="36984" y="274967"/>
                </a:lnTo>
                <a:lnTo>
                  <a:pt x="37039" y="278389"/>
                </a:lnTo>
                <a:lnTo>
                  <a:pt x="38028" y="281623"/>
                </a:lnTo>
                <a:lnTo>
                  <a:pt x="40714" y="287756"/>
                </a:lnTo>
                <a:lnTo>
                  <a:pt x="42439" y="296914"/>
                </a:lnTo>
                <a:lnTo>
                  <a:pt x="42580" y="297783"/>
                </a:lnTo>
                <a:lnTo>
                  <a:pt x="50219" y="306748"/>
                </a:lnTo>
                <a:lnTo>
                  <a:pt x="50625" y="306244"/>
                </a:lnTo>
                <a:lnTo>
                  <a:pt x="51329" y="300594"/>
                </a:lnTo>
                <a:lnTo>
                  <a:pt x="46853" y="295287"/>
                </a:lnTo>
                <a:lnTo>
                  <a:pt x="45523" y="291936"/>
                </a:lnTo>
                <a:lnTo>
                  <a:pt x="44045" y="283132"/>
                </a:lnTo>
                <a:lnTo>
                  <a:pt x="43651" y="278117"/>
                </a:lnTo>
                <a:lnTo>
                  <a:pt x="43389" y="272869"/>
                </a:lnTo>
                <a:lnTo>
                  <a:pt x="43096" y="261957"/>
                </a:lnTo>
                <a:lnTo>
                  <a:pt x="42894" y="229192"/>
                </a:lnTo>
                <a:lnTo>
                  <a:pt x="43836" y="222155"/>
                </a:lnTo>
                <a:lnTo>
                  <a:pt x="45417" y="215558"/>
                </a:lnTo>
                <a:lnTo>
                  <a:pt x="63015" y="161962"/>
                </a:lnTo>
                <a:lnTo>
                  <a:pt x="65823" y="154474"/>
                </a:lnTo>
                <a:lnTo>
                  <a:pt x="68647" y="147578"/>
                </a:lnTo>
                <a:lnTo>
                  <a:pt x="71482" y="141075"/>
                </a:lnTo>
                <a:lnTo>
                  <a:pt x="75277" y="134835"/>
                </a:lnTo>
                <a:lnTo>
                  <a:pt x="79713" y="128770"/>
                </a:lnTo>
                <a:lnTo>
                  <a:pt x="84574" y="122822"/>
                </a:lnTo>
                <a:lnTo>
                  <a:pt x="88768" y="116951"/>
                </a:lnTo>
                <a:lnTo>
                  <a:pt x="92516" y="111133"/>
                </a:lnTo>
                <a:lnTo>
                  <a:pt x="95968" y="105348"/>
                </a:lnTo>
                <a:lnTo>
                  <a:pt x="102342" y="96382"/>
                </a:lnTo>
                <a:lnTo>
                  <a:pt x="108351" y="89221"/>
                </a:lnTo>
                <a:lnTo>
                  <a:pt x="114196" y="82864"/>
                </a:lnTo>
                <a:lnTo>
                  <a:pt x="127393" y="73930"/>
                </a:lnTo>
                <a:lnTo>
                  <a:pt x="134266" y="69801"/>
                </a:lnTo>
                <a:lnTo>
                  <a:pt x="138414" y="68835"/>
                </a:lnTo>
                <a:lnTo>
                  <a:pt x="148838" y="68215"/>
                </a:lnTo>
                <a:lnTo>
                  <a:pt x="151613" y="70069"/>
                </a:lnTo>
                <a:lnTo>
                  <a:pt x="157236" y="77209"/>
                </a:lnTo>
                <a:lnTo>
                  <a:pt x="162911" y="84193"/>
                </a:lnTo>
                <a:lnTo>
                  <a:pt x="168607" y="91424"/>
                </a:lnTo>
                <a:lnTo>
                  <a:pt x="174315" y="100988"/>
                </a:lnTo>
                <a:lnTo>
                  <a:pt x="176217" y="106205"/>
                </a:lnTo>
                <a:lnTo>
                  <a:pt x="177486" y="111589"/>
                </a:lnTo>
                <a:lnTo>
                  <a:pt x="178332" y="117082"/>
                </a:lnTo>
                <a:lnTo>
                  <a:pt x="178895" y="122650"/>
                </a:lnTo>
                <a:lnTo>
                  <a:pt x="179271" y="128267"/>
                </a:lnTo>
                <a:lnTo>
                  <a:pt x="179522" y="133916"/>
                </a:lnTo>
                <a:lnTo>
                  <a:pt x="179800" y="145273"/>
                </a:lnTo>
                <a:lnTo>
                  <a:pt x="179874" y="150969"/>
                </a:lnTo>
                <a:lnTo>
                  <a:pt x="180877" y="157623"/>
                </a:lnTo>
                <a:lnTo>
                  <a:pt x="182497" y="164917"/>
                </a:lnTo>
                <a:lnTo>
                  <a:pt x="184530" y="172638"/>
                </a:lnTo>
                <a:lnTo>
                  <a:pt x="185885" y="179689"/>
                </a:lnTo>
                <a:lnTo>
                  <a:pt x="186788" y="186295"/>
                </a:lnTo>
                <a:lnTo>
                  <a:pt x="187391" y="192605"/>
                </a:lnTo>
                <a:lnTo>
                  <a:pt x="187792" y="198715"/>
                </a:lnTo>
                <a:lnTo>
                  <a:pt x="188060" y="204695"/>
                </a:lnTo>
                <a:lnTo>
                  <a:pt x="188239" y="210586"/>
                </a:lnTo>
                <a:lnTo>
                  <a:pt x="189310" y="215465"/>
                </a:lnTo>
                <a:lnTo>
                  <a:pt x="193040" y="223428"/>
                </a:lnTo>
                <a:lnTo>
                  <a:pt x="200413" y="230141"/>
                </a:lnTo>
                <a:lnTo>
                  <a:pt x="212735" y="239276"/>
                </a:lnTo>
                <a:lnTo>
                  <a:pt x="216118" y="242212"/>
                </a:lnTo>
                <a:lnTo>
                  <a:pt x="219326" y="244170"/>
                </a:lnTo>
                <a:lnTo>
                  <a:pt x="225431" y="246345"/>
                </a:lnTo>
                <a:lnTo>
                  <a:pt x="238774" y="247569"/>
                </a:lnTo>
                <a:lnTo>
                  <a:pt x="254792" y="247932"/>
                </a:lnTo>
                <a:lnTo>
                  <a:pt x="267053" y="248040"/>
                </a:lnTo>
                <a:lnTo>
                  <a:pt x="270428" y="247102"/>
                </a:lnTo>
                <a:lnTo>
                  <a:pt x="285229" y="238754"/>
                </a:lnTo>
                <a:lnTo>
                  <a:pt x="295361" y="232508"/>
                </a:lnTo>
                <a:lnTo>
                  <a:pt x="306214" y="223382"/>
                </a:lnTo>
                <a:lnTo>
                  <a:pt x="311775" y="218281"/>
                </a:lnTo>
                <a:lnTo>
                  <a:pt x="323035" y="207534"/>
                </a:lnTo>
                <a:lnTo>
                  <a:pt x="340083" y="190773"/>
                </a:lnTo>
                <a:lnTo>
                  <a:pt x="344833" y="184160"/>
                </a:lnTo>
                <a:lnTo>
                  <a:pt x="348951" y="176893"/>
                </a:lnTo>
                <a:lnTo>
                  <a:pt x="352649" y="169191"/>
                </a:lnTo>
                <a:lnTo>
                  <a:pt x="357020" y="162152"/>
                </a:lnTo>
                <a:lnTo>
                  <a:pt x="361838" y="155554"/>
                </a:lnTo>
                <a:lnTo>
                  <a:pt x="366956" y="149250"/>
                </a:lnTo>
                <a:lnTo>
                  <a:pt x="372272" y="143143"/>
                </a:lnTo>
                <a:lnTo>
                  <a:pt x="377722" y="137166"/>
                </a:lnTo>
                <a:lnTo>
                  <a:pt x="383260" y="131276"/>
                </a:lnTo>
                <a:lnTo>
                  <a:pt x="386951" y="125445"/>
                </a:lnTo>
                <a:lnTo>
                  <a:pt x="389413" y="119653"/>
                </a:lnTo>
                <a:lnTo>
                  <a:pt x="391054" y="113886"/>
                </a:lnTo>
                <a:lnTo>
                  <a:pt x="393100" y="108136"/>
                </a:lnTo>
                <a:lnTo>
                  <a:pt x="395417" y="102399"/>
                </a:lnTo>
                <a:lnTo>
                  <a:pt x="397914" y="96668"/>
                </a:lnTo>
                <a:lnTo>
                  <a:pt x="399579" y="90943"/>
                </a:lnTo>
                <a:lnTo>
                  <a:pt x="400688" y="85221"/>
                </a:lnTo>
                <a:lnTo>
                  <a:pt x="401428" y="79502"/>
                </a:lnTo>
                <a:lnTo>
                  <a:pt x="401922" y="72831"/>
                </a:lnTo>
                <a:lnTo>
                  <a:pt x="402251" y="65527"/>
                </a:lnTo>
                <a:lnTo>
                  <a:pt x="402713" y="44134"/>
                </a:lnTo>
                <a:lnTo>
                  <a:pt x="402869" y="24389"/>
                </a:lnTo>
                <a:lnTo>
                  <a:pt x="401930" y="20850"/>
                </a:lnTo>
                <a:lnTo>
                  <a:pt x="398346" y="14376"/>
                </a:lnTo>
                <a:lnTo>
                  <a:pt x="390973" y="5377"/>
                </a:lnTo>
                <a:lnTo>
                  <a:pt x="387307" y="1229"/>
                </a:lnTo>
                <a:lnTo>
                  <a:pt x="381369" y="259"/>
                </a:lnTo>
                <a:lnTo>
                  <a:pt x="377119" y="0"/>
                </a:lnTo>
                <a:lnTo>
                  <a:pt x="374285" y="780"/>
                </a:lnTo>
                <a:lnTo>
                  <a:pt x="372396" y="2253"/>
                </a:lnTo>
                <a:lnTo>
                  <a:pt x="367197" y="8876"/>
                </a:lnTo>
                <a:lnTo>
                  <a:pt x="359624" y="16871"/>
                </a:lnTo>
                <a:lnTo>
                  <a:pt x="356907" y="19647"/>
                </a:lnTo>
                <a:lnTo>
                  <a:pt x="355096" y="22451"/>
                </a:lnTo>
                <a:lnTo>
                  <a:pt x="349649" y="36334"/>
                </a:lnTo>
                <a:lnTo>
                  <a:pt x="345900" y="45389"/>
                </a:lnTo>
                <a:lnTo>
                  <a:pt x="344233" y="52588"/>
                </a:lnTo>
                <a:lnTo>
                  <a:pt x="343493" y="61502"/>
                </a:lnTo>
                <a:lnTo>
                  <a:pt x="343295" y="66547"/>
                </a:lnTo>
                <a:lnTo>
                  <a:pt x="343076" y="77231"/>
                </a:lnTo>
                <a:lnTo>
                  <a:pt x="342935" y="104164"/>
                </a:lnTo>
                <a:lnTo>
                  <a:pt x="343876" y="111180"/>
                </a:lnTo>
                <a:lnTo>
                  <a:pt x="345456" y="117763"/>
                </a:lnTo>
                <a:lnTo>
                  <a:pt x="347462" y="124056"/>
                </a:lnTo>
                <a:lnTo>
                  <a:pt x="348799" y="130156"/>
                </a:lnTo>
                <a:lnTo>
                  <a:pt x="349690" y="136129"/>
                </a:lnTo>
                <a:lnTo>
                  <a:pt x="350285" y="142015"/>
                </a:lnTo>
                <a:lnTo>
                  <a:pt x="352586" y="146891"/>
                </a:lnTo>
                <a:lnTo>
                  <a:pt x="356025" y="151095"/>
                </a:lnTo>
                <a:lnTo>
                  <a:pt x="363974" y="159258"/>
                </a:lnTo>
                <a:lnTo>
                  <a:pt x="367426" y="164102"/>
                </a:lnTo>
                <a:lnTo>
                  <a:pt x="370681" y="169237"/>
                </a:lnTo>
                <a:lnTo>
                  <a:pt x="373804" y="172659"/>
                </a:lnTo>
                <a:lnTo>
                  <a:pt x="376838" y="174941"/>
                </a:lnTo>
                <a:lnTo>
                  <a:pt x="382749" y="177477"/>
                </a:lnTo>
                <a:lnTo>
                  <a:pt x="388551" y="178603"/>
                </a:lnTo>
                <a:lnTo>
                  <a:pt x="405928" y="179327"/>
                </a:lnTo>
                <a:lnTo>
                  <a:pt x="413140" y="179426"/>
                </a:lnTo>
                <a:lnTo>
                  <a:pt x="417349" y="177547"/>
                </a:lnTo>
                <a:lnTo>
                  <a:pt x="432375" y="166754"/>
                </a:lnTo>
                <a:lnTo>
                  <a:pt x="443309" y="160186"/>
                </a:lnTo>
                <a:lnTo>
                  <a:pt x="460175" y="151132"/>
                </a:lnTo>
                <a:lnTo>
                  <a:pt x="471540" y="142765"/>
                </a:lnTo>
                <a:lnTo>
                  <a:pt x="477238" y="137867"/>
                </a:lnTo>
                <a:lnTo>
                  <a:pt x="482941" y="132696"/>
                </a:lnTo>
                <a:lnTo>
                  <a:pt x="494358" y="121871"/>
                </a:lnTo>
                <a:lnTo>
                  <a:pt x="505783" y="113250"/>
                </a:lnTo>
                <a:lnTo>
                  <a:pt x="516258" y="106244"/>
                </a:lnTo>
                <a:lnTo>
                  <a:pt x="527510" y="96944"/>
                </a:lnTo>
                <a:lnTo>
                  <a:pt x="533852" y="91059"/>
                </a:lnTo>
                <a:lnTo>
                  <a:pt x="536876" y="89108"/>
                </a:lnTo>
                <a:lnTo>
                  <a:pt x="545684" y="85411"/>
                </a:lnTo>
                <a:lnTo>
                  <a:pt x="557213" y="766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9"/>
          <p:cNvSpPr/>
          <p:nvPr/>
        </p:nvSpPr>
        <p:spPr>
          <a:xfrm>
            <a:off x="4177665" y="4174807"/>
            <a:ext cx="59652" cy="375840"/>
          </a:xfrm>
          <a:custGeom>
            <a:avLst/>
            <a:gdLst/>
            <a:ahLst/>
            <a:cxnLst/>
            <a:rect l="0" t="0" r="0" b="0"/>
            <a:pathLst>
              <a:path w="59652" h="375840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5575"/>
                </a:lnTo>
                <a:lnTo>
                  <a:pt x="7381" y="24702"/>
                </a:lnTo>
                <a:lnTo>
                  <a:pt x="8219" y="36000"/>
                </a:lnTo>
                <a:lnTo>
                  <a:pt x="9289" y="40193"/>
                </a:lnTo>
                <a:lnTo>
                  <a:pt x="10955" y="44893"/>
                </a:lnTo>
                <a:lnTo>
                  <a:pt x="13018" y="49931"/>
                </a:lnTo>
                <a:lnTo>
                  <a:pt x="14394" y="55195"/>
                </a:lnTo>
                <a:lnTo>
                  <a:pt x="15922" y="66124"/>
                </a:lnTo>
                <a:lnTo>
                  <a:pt x="17282" y="72657"/>
                </a:lnTo>
                <a:lnTo>
                  <a:pt x="19141" y="79871"/>
                </a:lnTo>
                <a:lnTo>
                  <a:pt x="21333" y="87537"/>
                </a:lnTo>
                <a:lnTo>
                  <a:pt x="22794" y="95506"/>
                </a:lnTo>
                <a:lnTo>
                  <a:pt x="23768" y="103676"/>
                </a:lnTo>
                <a:lnTo>
                  <a:pt x="24418" y="111980"/>
                </a:lnTo>
                <a:lnTo>
                  <a:pt x="25804" y="120373"/>
                </a:lnTo>
                <a:lnTo>
                  <a:pt x="27680" y="128826"/>
                </a:lnTo>
                <a:lnTo>
                  <a:pt x="29883" y="137319"/>
                </a:lnTo>
                <a:lnTo>
                  <a:pt x="31352" y="145838"/>
                </a:lnTo>
                <a:lnTo>
                  <a:pt x="32331" y="154376"/>
                </a:lnTo>
                <a:lnTo>
                  <a:pt x="32984" y="162925"/>
                </a:lnTo>
                <a:lnTo>
                  <a:pt x="33419" y="171481"/>
                </a:lnTo>
                <a:lnTo>
                  <a:pt x="33903" y="188609"/>
                </a:lnTo>
                <a:lnTo>
                  <a:pt x="34984" y="197177"/>
                </a:lnTo>
                <a:lnTo>
                  <a:pt x="36657" y="205746"/>
                </a:lnTo>
                <a:lnTo>
                  <a:pt x="38726" y="214317"/>
                </a:lnTo>
                <a:lnTo>
                  <a:pt x="40105" y="222888"/>
                </a:lnTo>
                <a:lnTo>
                  <a:pt x="41024" y="231460"/>
                </a:lnTo>
                <a:lnTo>
                  <a:pt x="41637" y="240031"/>
                </a:lnTo>
                <a:lnTo>
                  <a:pt x="42997" y="248604"/>
                </a:lnTo>
                <a:lnTo>
                  <a:pt x="44857" y="257175"/>
                </a:lnTo>
                <a:lnTo>
                  <a:pt x="47050" y="265748"/>
                </a:lnTo>
                <a:lnTo>
                  <a:pt x="48511" y="273368"/>
                </a:lnTo>
                <a:lnTo>
                  <a:pt x="49486" y="280353"/>
                </a:lnTo>
                <a:lnTo>
                  <a:pt x="50135" y="286915"/>
                </a:lnTo>
                <a:lnTo>
                  <a:pt x="50569" y="294146"/>
                </a:lnTo>
                <a:lnTo>
                  <a:pt x="51050" y="309801"/>
                </a:lnTo>
                <a:lnTo>
                  <a:pt x="51321" y="325579"/>
                </a:lnTo>
                <a:lnTo>
                  <a:pt x="52311" y="330400"/>
                </a:lnTo>
                <a:lnTo>
                  <a:pt x="53924" y="335520"/>
                </a:lnTo>
                <a:lnTo>
                  <a:pt x="55951" y="340837"/>
                </a:lnTo>
                <a:lnTo>
                  <a:pt x="57304" y="345335"/>
                </a:lnTo>
                <a:lnTo>
                  <a:pt x="58806" y="352872"/>
                </a:lnTo>
                <a:lnTo>
                  <a:pt x="59651" y="362471"/>
                </a:lnTo>
                <a:lnTo>
                  <a:pt x="58817" y="364520"/>
                </a:lnTo>
                <a:lnTo>
                  <a:pt x="57309" y="365886"/>
                </a:lnTo>
                <a:lnTo>
                  <a:pt x="55351" y="366796"/>
                </a:lnTo>
                <a:lnTo>
                  <a:pt x="54045" y="368356"/>
                </a:lnTo>
                <a:lnTo>
                  <a:pt x="53175" y="370348"/>
                </a:lnTo>
                <a:lnTo>
                  <a:pt x="51778" y="375839"/>
                </a:lnTo>
                <a:lnTo>
                  <a:pt x="51664" y="375337"/>
                </a:lnTo>
                <a:lnTo>
                  <a:pt x="51443" y="364385"/>
                </a:lnTo>
                <a:lnTo>
                  <a:pt x="51435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"/>
          <p:cNvSpPr/>
          <p:nvPr/>
        </p:nvSpPr>
        <p:spPr>
          <a:xfrm>
            <a:off x="4127537" y="4003357"/>
            <a:ext cx="32984" cy="8573"/>
          </a:xfrm>
          <a:custGeom>
            <a:avLst/>
            <a:gdLst/>
            <a:ahLst/>
            <a:cxnLst/>
            <a:rect l="0" t="0" r="0" b="0"/>
            <a:pathLst>
              <a:path w="32984" h="8573">
                <a:moveTo>
                  <a:pt x="32983" y="8572"/>
                </a:moveTo>
                <a:lnTo>
                  <a:pt x="11744" y="8572"/>
                </a:lnTo>
                <a:lnTo>
                  <a:pt x="10251" y="7620"/>
                </a:lnTo>
                <a:lnTo>
                  <a:pt x="9256" y="6033"/>
                </a:lnTo>
                <a:lnTo>
                  <a:pt x="8592" y="4022"/>
                </a:lnTo>
                <a:lnTo>
                  <a:pt x="7197" y="2681"/>
                </a:lnTo>
                <a:lnTo>
                  <a:pt x="5315" y="1788"/>
                </a:lnTo>
                <a:lnTo>
                  <a:pt x="0" y="353"/>
                </a:lnTo>
                <a:lnTo>
                  <a:pt x="517" y="235"/>
                </a:lnTo>
                <a:lnTo>
                  <a:pt x="1814" y="157"/>
                </a:lnTo>
                <a:lnTo>
                  <a:pt x="72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"/>
          <p:cNvSpPr/>
          <p:nvPr/>
        </p:nvSpPr>
        <p:spPr>
          <a:xfrm>
            <a:off x="4357741" y="4123509"/>
            <a:ext cx="214131" cy="341528"/>
          </a:xfrm>
          <a:custGeom>
            <a:avLst/>
            <a:gdLst/>
            <a:ahLst/>
            <a:cxnLst/>
            <a:rect l="0" t="0" r="0" b="0"/>
            <a:pathLst>
              <a:path w="214131" h="341528">
                <a:moveTo>
                  <a:pt x="205686" y="25581"/>
                </a:moveTo>
                <a:lnTo>
                  <a:pt x="201136" y="25581"/>
                </a:lnTo>
                <a:lnTo>
                  <a:pt x="199795" y="24628"/>
                </a:lnTo>
                <a:lnTo>
                  <a:pt x="198901" y="23041"/>
                </a:lnTo>
                <a:lnTo>
                  <a:pt x="198305" y="21030"/>
                </a:lnTo>
                <a:lnTo>
                  <a:pt x="196955" y="19689"/>
                </a:lnTo>
                <a:lnTo>
                  <a:pt x="195103" y="18796"/>
                </a:lnTo>
                <a:lnTo>
                  <a:pt x="190505" y="17802"/>
                </a:lnTo>
                <a:lnTo>
                  <a:pt x="185287" y="17361"/>
                </a:lnTo>
                <a:lnTo>
                  <a:pt x="182561" y="16291"/>
                </a:lnTo>
                <a:lnTo>
                  <a:pt x="176993" y="12562"/>
                </a:lnTo>
                <a:lnTo>
                  <a:pt x="175128" y="10234"/>
                </a:lnTo>
                <a:lnTo>
                  <a:pt x="173884" y="7729"/>
                </a:lnTo>
                <a:lnTo>
                  <a:pt x="173054" y="5107"/>
                </a:lnTo>
                <a:lnTo>
                  <a:pt x="171549" y="3359"/>
                </a:lnTo>
                <a:lnTo>
                  <a:pt x="169593" y="2194"/>
                </a:lnTo>
                <a:lnTo>
                  <a:pt x="167337" y="1417"/>
                </a:lnTo>
                <a:lnTo>
                  <a:pt x="163927" y="899"/>
                </a:lnTo>
                <a:lnTo>
                  <a:pt x="159749" y="554"/>
                </a:lnTo>
                <a:lnTo>
                  <a:pt x="150980" y="170"/>
                </a:lnTo>
                <a:lnTo>
                  <a:pt x="143907" y="0"/>
                </a:lnTo>
                <a:lnTo>
                  <a:pt x="139735" y="907"/>
                </a:lnTo>
                <a:lnTo>
                  <a:pt x="135049" y="2464"/>
                </a:lnTo>
                <a:lnTo>
                  <a:pt x="130019" y="4454"/>
                </a:lnTo>
                <a:lnTo>
                  <a:pt x="124762" y="6734"/>
                </a:lnTo>
                <a:lnTo>
                  <a:pt x="113840" y="11807"/>
                </a:lnTo>
                <a:lnTo>
                  <a:pt x="68510" y="34173"/>
                </a:lnTo>
                <a:lnTo>
                  <a:pt x="45663" y="45587"/>
                </a:lnTo>
                <a:lnTo>
                  <a:pt x="40901" y="49396"/>
                </a:lnTo>
                <a:lnTo>
                  <a:pt x="36775" y="53840"/>
                </a:lnTo>
                <a:lnTo>
                  <a:pt x="33071" y="58707"/>
                </a:lnTo>
                <a:lnTo>
                  <a:pt x="28697" y="62905"/>
                </a:lnTo>
                <a:lnTo>
                  <a:pt x="23876" y="66656"/>
                </a:lnTo>
                <a:lnTo>
                  <a:pt x="18756" y="70109"/>
                </a:lnTo>
                <a:lnTo>
                  <a:pt x="14392" y="73364"/>
                </a:lnTo>
                <a:lnTo>
                  <a:pt x="10529" y="76486"/>
                </a:lnTo>
                <a:lnTo>
                  <a:pt x="7001" y="79520"/>
                </a:lnTo>
                <a:lnTo>
                  <a:pt x="4649" y="82495"/>
                </a:lnTo>
                <a:lnTo>
                  <a:pt x="2036" y="88341"/>
                </a:lnTo>
                <a:lnTo>
                  <a:pt x="565" y="96987"/>
                </a:lnTo>
                <a:lnTo>
                  <a:pt x="130" y="105581"/>
                </a:lnTo>
                <a:lnTo>
                  <a:pt x="0" y="114160"/>
                </a:lnTo>
                <a:lnTo>
                  <a:pt x="935" y="117018"/>
                </a:lnTo>
                <a:lnTo>
                  <a:pt x="4513" y="122735"/>
                </a:lnTo>
                <a:lnTo>
                  <a:pt x="9278" y="128450"/>
                </a:lnTo>
                <a:lnTo>
                  <a:pt x="11883" y="131308"/>
                </a:lnTo>
                <a:lnTo>
                  <a:pt x="15524" y="134166"/>
                </a:lnTo>
                <a:lnTo>
                  <a:pt x="19856" y="137023"/>
                </a:lnTo>
                <a:lnTo>
                  <a:pt x="24650" y="139881"/>
                </a:lnTo>
                <a:lnTo>
                  <a:pt x="29750" y="141786"/>
                </a:lnTo>
                <a:lnTo>
                  <a:pt x="35055" y="143056"/>
                </a:lnTo>
                <a:lnTo>
                  <a:pt x="40497" y="143903"/>
                </a:lnTo>
                <a:lnTo>
                  <a:pt x="46030" y="145419"/>
                </a:lnTo>
                <a:lnTo>
                  <a:pt x="51624" y="147383"/>
                </a:lnTo>
                <a:lnTo>
                  <a:pt x="57258" y="149644"/>
                </a:lnTo>
                <a:lnTo>
                  <a:pt x="62919" y="152105"/>
                </a:lnTo>
                <a:lnTo>
                  <a:pt x="74289" y="157379"/>
                </a:lnTo>
                <a:lnTo>
                  <a:pt x="79988" y="159166"/>
                </a:lnTo>
                <a:lnTo>
                  <a:pt x="85692" y="160358"/>
                </a:lnTo>
                <a:lnTo>
                  <a:pt x="91400" y="161152"/>
                </a:lnTo>
                <a:lnTo>
                  <a:pt x="98063" y="162634"/>
                </a:lnTo>
                <a:lnTo>
                  <a:pt x="105362" y="164574"/>
                </a:lnTo>
                <a:lnTo>
                  <a:pt x="113086" y="166820"/>
                </a:lnTo>
                <a:lnTo>
                  <a:pt x="120141" y="169271"/>
                </a:lnTo>
                <a:lnTo>
                  <a:pt x="126748" y="171857"/>
                </a:lnTo>
                <a:lnTo>
                  <a:pt x="133058" y="174533"/>
                </a:lnTo>
                <a:lnTo>
                  <a:pt x="145150" y="180046"/>
                </a:lnTo>
                <a:lnTo>
                  <a:pt x="168434" y="191348"/>
                </a:lnTo>
                <a:lnTo>
                  <a:pt x="173232" y="194194"/>
                </a:lnTo>
                <a:lnTo>
                  <a:pt x="177382" y="197045"/>
                </a:lnTo>
                <a:lnTo>
                  <a:pt x="181102" y="199898"/>
                </a:lnTo>
                <a:lnTo>
                  <a:pt x="185486" y="203705"/>
                </a:lnTo>
                <a:lnTo>
                  <a:pt x="190315" y="208147"/>
                </a:lnTo>
                <a:lnTo>
                  <a:pt x="195439" y="213015"/>
                </a:lnTo>
                <a:lnTo>
                  <a:pt x="201132" y="220962"/>
                </a:lnTo>
                <a:lnTo>
                  <a:pt x="202650" y="224415"/>
                </a:lnTo>
                <a:lnTo>
                  <a:pt x="204615" y="226717"/>
                </a:lnTo>
                <a:lnTo>
                  <a:pt x="206876" y="228251"/>
                </a:lnTo>
                <a:lnTo>
                  <a:pt x="209337" y="229274"/>
                </a:lnTo>
                <a:lnTo>
                  <a:pt x="210978" y="231861"/>
                </a:lnTo>
                <a:lnTo>
                  <a:pt x="212800" y="239816"/>
                </a:lnTo>
                <a:lnTo>
                  <a:pt x="213827" y="250454"/>
                </a:lnTo>
                <a:lnTo>
                  <a:pt x="214066" y="259192"/>
                </a:lnTo>
                <a:lnTo>
                  <a:pt x="214130" y="264189"/>
                </a:lnTo>
                <a:lnTo>
                  <a:pt x="213221" y="270378"/>
                </a:lnTo>
                <a:lnTo>
                  <a:pt x="211662" y="277361"/>
                </a:lnTo>
                <a:lnTo>
                  <a:pt x="209670" y="284875"/>
                </a:lnTo>
                <a:lnTo>
                  <a:pt x="207389" y="290836"/>
                </a:lnTo>
                <a:lnTo>
                  <a:pt x="202316" y="300000"/>
                </a:lnTo>
                <a:lnTo>
                  <a:pt x="198677" y="303776"/>
                </a:lnTo>
                <a:lnTo>
                  <a:pt x="194346" y="307247"/>
                </a:lnTo>
                <a:lnTo>
                  <a:pt x="189553" y="310513"/>
                </a:lnTo>
                <a:lnTo>
                  <a:pt x="185406" y="313643"/>
                </a:lnTo>
                <a:lnTo>
                  <a:pt x="181688" y="316683"/>
                </a:lnTo>
                <a:lnTo>
                  <a:pt x="178258" y="319661"/>
                </a:lnTo>
                <a:lnTo>
                  <a:pt x="174066" y="322599"/>
                </a:lnTo>
                <a:lnTo>
                  <a:pt x="169366" y="325510"/>
                </a:lnTo>
                <a:lnTo>
                  <a:pt x="164327" y="328404"/>
                </a:lnTo>
                <a:lnTo>
                  <a:pt x="159063" y="330333"/>
                </a:lnTo>
                <a:lnTo>
                  <a:pt x="153649" y="331619"/>
                </a:lnTo>
                <a:lnTo>
                  <a:pt x="148135" y="332476"/>
                </a:lnTo>
                <a:lnTo>
                  <a:pt x="142554" y="333047"/>
                </a:lnTo>
                <a:lnTo>
                  <a:pt x="136928" y="333429"/>
                </a:lnTo>
                <a:lnTo>
                  <a:pt x="131272" y="333682"/>
                </a:lnTo>
                <a:lnTo>
                  <a:pt x="125596" y="334804"/>
                </a:lnTo>
                <a:lnTo>
                  <a:pt x="119908" y="336505"/>
                </a:lnTo>
                <a:lnTo>
                  <a:pt x="114211" y="338591"/>
                </a:lnTo>
                <a:lnTo>
                  <a:pt x="108508" y="339982"/>
                </a:lnTo>
                <a:lnTo>
                  <a:pt x="102800" y="340909"/>
                </a:lnTo>
                <a:lnTo>
                  <a:pt x="97091" y="341527"/>
                </a:lnTo>
                <a:lnTo>
                  <a:pt x="92331" y="340987"/>
                </a:lnTo>
                <a:lnTo>
                  <a:pt x="88207" y="339674"/>
                </a:lnTo>
                <a:lnTo>
                  <a:pt x="84504" y="337846"/>
                </a:lnTo>
                <a:lnTo>
                  <a:pt x="80131" y="336627"/>
                </a:lnTo>
                <a:lnTo>
                  <a:pt x="75310" y="335815"/>
                </a:lnTo>
                <a:lnTo>
                  <a:pt x="70191" y="335274"/>
                </a:lnTo>
                <a:lnTo>
                  <a:pt x="64873" y="334913"/>
                </a:lnTo>
                <a:lnTo>
                  <a:pt x="59423" y="334672"/>
                </a:lnTo>
                <a:lnTo>
                  <a:pt x="45192" y="334334"/>
                </a:lnTo>
                <a:lnTo>
                  <a:pt x="27496" y="334199"/>
                </a:lnTo>
                <a:lnTo>
                  <a:pt x="23938" y="331655"/>
                </a:lnTo>
                <a:lnTo>
                  <a:pt x="17091" y="325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2"/>
          <p:cNvSpPr/>
          <p:nvPr/>
        </p:nvSpPr>
        <p:spPr>
          <a:xfrm>
            <a:off x="4685061" y="4106273"/>
            <a:ext cx="229691" cy="274123"/>
          </a:xfrm>
          <a:custGeom>
            <a:avLst/>
            <a:gdLst/>
            <a:ahLst/>
            <a:cxnLst/>
            <a:rect l="0" t="0" r="0" b="0"/>
            <a:pathLst>
              <a:path w="229691" h="274123">
                <a:moveTo>
                  <a:pt x="75534" y="34244"/>
                </a:moveTo>
                <a:lnTo>
                  <a:pt x="62419" y="34244"/>
                </a:lnTo>
                <a:lnTo>
                  <a:pt x="61076" y="36149"/>
                </a:lnTo>
                <a:lnTo>
                  <a:pt x="59583" y="43346"/>
                </a:lnTo>
                <a:lnTo>
                  <a:pt x="56379" y="50355"/>
                </a:lnTo>
                <a:lnTo>
                  <a:pt x="51781" y="57597"/>
                </a:lnTo>
                <a:lnTo>
                  <a:pt x="49220" y="62195"/>
                </a:lnTo>
                <a:lnTo>
                  <a:pt x="43837" y="72384"/>
                </a:lnTo>
                <a:lnTo>
                  <a:pt x="38268" y="83263"/>
                </a:lnTo>
                <a:lnTo>
                  <a:pt x="34498" y="88831"/>
                </a:lnTo>
                <a:lnTo>
                  <a:pt x="30079" y="94448"/>
                </a:lnTo>
                <a:lnTo>
                  <a:pt x="25228" y="100098"/>
                </a:lnTo>
                <a:lnTo>
                  <a:pt x="21994" y="105769"/>
                </a:lnTo>
                <a:lnTo>
                  <a:pt x="19838" y="111455"/>
                </a:lnTo>
                <a:lnTo>
                  <a:pt x="18401" y="117150"/>
                </a:lnTo>
                <a:lnTo>
                  <a:pt x="16490" y="123805"/>
                </a:lnTo>
                <a:lnTo>
                  <a:pt x="11827" y="138819"/>
                </a:lnTo>
                <a:lnTo>
                  <a:pt x="3846" y="163337"/>
                </a:lnTo>
                <a:lnTo>
                  <a:pt x="2025" y="170788"/>
                </a:lnTo>
                <a:lnTo>
                  <a:pt x="810" y="177661"/>
                </a:lnTo>
                <a:lnTo>
                  <a:pt x="0" y="184148"/>
                </a:lnTo>
                <a:lnTo>
                  <a:pt x="413" y="190377"/>
                </a:lnTo>
                <a:lnTo>
                  <a:pt x="1641" y="196436"/>
                </a:lnTo>
                <a:lnTo>
                  <a:pt x="3412" y="202379"/>
                </a:lnTo>
                <a:lnTo>
                  <a:pt x="5545" y="208246"/>
                </a:lnTo>
                <a:lnTo>
                  <a:pt x="7919" y="214063"/>
                </a:lnTo>
                <a:lnTo>
                  <a:pt x="10455" y="219846"/>
                </a:lnTo>
                <a:lnTo>
                  <a:pt x="12146" y="225606"/>
                </a:lnTo>
                <a:lnTo>
                  <a:pt x="13272" y="231351"/>
                </a:lnTo>
                <a:lnTo>
                  <a:pt x="14023" y="237087"/>
                </a:lnTo>
                <a:lnTo>
                  <a:pt x="16429" y="241862"/>
                </a:lnTo>
                <a:lnTo>
                  <a:pt x="19938" y="245999"/>
                </a:lnTo>
                <a:lnTo>
                  <a:pt x="24183" y="249709"/>
                </a:lnTo>
                <a:lnTo>
                  <a:pt x="31438" y="256371"/>
                </a:lnTo>
                <a:lnTo>
                  <a:pt x="40878" y="265477"/>
                </a:lnTo>
                <a:lnTo>
                  <a:pt x="43858" y="268409"/>
                </a:lnTo>
                <a:lnTo>
                  <a:pt x="46797" y="270364"/>
                </a:lnTo>
                <a:lnTo>
                  <a:pt x="52601" y="272536"/>
                </a:lnTo>
                <a:lnTo>
                  <a:pt x="56435" y="273116"/>
                </a:lnTo>
                <a:lnTo>
                  <a:pt x="60896" y="273502"/>
                </a:lnTo>
                <a:lnTo>
                  <a:pt x="65775" y="273760"/>
                </a:lnTo>
                <a:lnTo>
                  <a:pt x="76277" y="274046"/>
                </a:lnTo>
                <a:lnTo>
                  <a:pt x="81744" y="274122"/>
                </a:lnTo>
                <a:lnTo>
                  <a:pt x="87294" y="273220"/>
                </a:lnTo>
                <a:lnTo>
                  <a:pt x="92899" y="271666"/>
                </a:lnTo>
                <a:lnTo>
                  <a:pt x="98541" y="269678"/>
                </a:lnTo>
                <a:lnTo>
                  <a:pt x="104207" y="267400"/>
                </a:lnTo>
                <a:lnTo>
                  <a:pt x="109889" y="264929"/>
                </a:lnTo>
                <a:lnTo>
                  <a:pt x="121283" y="259643"/>
                </a:lnTo>
                <a:lnTo>
                  <a:pt x="149832" y="245654"/>
                </a:lnTo>
                <a:lnTo>
                  <a:pt x="155547" y="241859"/>
                </a:lnTo>
                <a:lnTo>
                  <a:pt x="161261" y="237424"/>
                </a:lnTo>
                <a:lnTo>
                  <a:pt x="166975" y="232562"/>
                </a:lnTo>
                <a:lnTo>
                  <a:pt x="171737" y="227416"/>
                </a:lnTo>
                <a:lnTo>
                  <a:pt x="175864" y="222081"/>
                </a:lnTo>
                <a:lnTo>
                  <a:pt x="179568" y="216618"/>
                </a:lnTo>
                <a:lnTo>
                  <a:pt x="182990" y="211072"/>
                </a:lnTo>
                <a:lnTo>
                  <a:pt x="186224" y="205470"/>
                </a:lnTo>
                <a:lnTo>
                  <a:pt x="192357" y="194164"/>
                </a:lnTo>
                <a:lnTo>
                  <a:pt x="204055" y="171384"/>
                </a:lnTo>
                <a:lnTo>
                  <a:pt x="206934" y="165676"/>
                </a:lnTo>
                <a:lnTo>
                  <a:pt x="209807" y="159013"/>
                </a:lnTo>
                <a:lnTo>
                  <a:pt x="212674" y="151713"/>
                </a:lnTo>
                <a:lnTo>
                  <a:pt x="218400" y="135983"/>
                </a:lnTo>
                <a:lnTo>
                  <a:pt x="224119" y="119466"/>
                </a:lnTo>
                <a:lnTo>
                  <a:pt x="226026" y="112014"/>
                </a:lnTo>
                <a:lnTo>
                  <a:pt x="227297" y="105141"/>
                </a:lnTo>
                <a:lnTo>
                  <a:pt x="228144" y="98654"/>
                </a:lnTo>
                <a:lnTo>
                  <a:pt x="228709" y="91471"/>
                </a:lnTo>
                <a:lnTo>
                  <a:pt x="229085" y="83825"/>
                </a:lnTo>
                <a:lnTo>
                  <a:pt x="229504" y="68663"/>
                </a:lnTo>
                <a:lnTo>
                  <a:pt x="229690" y="55574"/>
                </a:lnTo>
                <a:lnTo>
                  <a:pt x="228787" y="49417"/>
                </a:lnTo>
                <a:lnTo>
                  <a:pt x="227232" y="43407"/>
                </a:lnTo>
                <a:lnTo>
                  <a:pt x="225243" y="37495"/>
                </a:lnTo>
                <a:lnTo>
                  <a:pt x="222013" y="32601"/>
                </a:lnTo>
                <a:lnTo>
                  <a:pt x="217954" y="28387"/>
                </a:lnTo>
                <a:lnTo>
                  <a:pt x="213343" y="24624"/>
                </a:lnTo>
                <a:lnTo>
                  <a:pt x="209316" y="21163"/>
                </a:lnTo>
                <a:lnTo>
                  <a:pt x="202303" y="14778"/>
                </a:lnTo>
                <a:lnTo>
                  <a:pt x="198146" y="11742"/>
                </a:lnTo>
                <a:lnTo>
                  <a:pt x="193470" y="8765"/>
                </a:lnTo>
                <a:lnTo>
                  <a:pt x="188448" y="5828"/>
                </a:lnTo>
                <a:lnTo>
                  <a:pt x="183195" y="3870"/>
                </a:lnTo>
                <a:lnTo>
                  <a:pt x="177788" y="2565"/>
                </a:lnTo>
                <a:lnTo>
                  <a:pt x="172278" y="1695"/>
                </a:lnTo>
                <a:lnTo>
                  <a:pt x="166700" y="1114"/>
                </a:lnTo>
                <a:lnTo>
                  <a:pt x="161076" y="728"/>
                </a:lnTo>
                <a:lnTo>
                  <a:pt x="155422" y="470"/>
                </a:lnTo>
                <a:lnTo>
                  <a:pt x="141519" y="183"/>
                </a:lnTo>
                <a:lnTo>
                  <a:pt x="113862" y="0"/>
                </a:lnTo>
                <a:lnTo>
                  <a:pt x="107754" y="937"/>
                </a:lnTo>
                <a:lnTo>
                  <a:pt x="101776" y="2514"/>
                </a:lnTo>
                <a:lnTo>
                  <a:pt x="95886" y="4519"/>
                </a:lnTo>
                <a:lnTo>
                  <a:pt x="90054" y="5855"/>
                </a:lnTo>
                <a:lnTo>
                  <a:pt x="84262" y="6745"/>
                </a:lnTo>
                <a:lnTo>
                  <a:pt x="78495" y="7339"/>
                </a:lnTo>
                <a:lnTo>
                  <a:pt x="73698" y="8687"/>
                </a:lnTo>
                <a:lnTo>
                  <a:pt x="69547" y="10539"/>
                </a:lnTo>
                <a:lnTo>
                  <a:pt x="62395" y="14184"/>
                </a:lnTo>
                <a:lnTo>
                  <a:pt x="56042" y="15803"/>
                </a:lnTo>
                <a:lnTo>
                  <a:pt x="53967" y="17188"/>
                </a:lnTo>
                <a:lnTo>
                  <a:pt x="52583" y="19063"/>
                </a:lnTo>
                <a:lnTo>
                  <a:pt x="49816" y="256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3"/>
          <p:cNvSpPr/>
          <p:nvPr/>
        </p:nvSpPr>
        <p:spPr>
          <a:xfrm>
            <a:off x="4923472" y="4063365"/>
            <a:ext cx="295170" cy="394151"/>
          </a:xfrm>
          <a:custGeom>
            <a:avLst/>
            <a:gdLst/>
            <a:ahLst/>
            <a:cxnLst/>
            <a:rect l="0" t="0" r="0" b="0"/>
            <a:pathLst>
              <a:path w="295170" h="394151">
                <a:moveTo>
                  <a:pt x="265748" y="0"/>
                </a:moveTo>
                <a:lnTo>
                  <a:pt x="245596" y="0"/>
                </a:lnTo>
                <a:lnTo>
                  <a:pt x="237424" y="2539"/>
                </a:lnTo>
                <a:lnTo>
                  <a:pt x="232578" y="4550"/>
                </a:lnTo>
                <a:lnTo>
                  <a:pt x="228394" y="7796"/>
                </a:lnTo>
                <a:lnTo>
                  <a:pt x="221206" y="16482"/>
                </a:lnTo>
                <a:lnTo>
                  <a:pt x="216051" y="20513"/>
                </a:lnTo>
                <a:lnTo>
                  <a:pt x="209756" y="24152"/>
                </a:lnTo>
                <a:lnTo>
                  <a:pt x="202703" y="27532"/>
                </a:lnTo>
                <a:lnTo>
                  <a:pt x="196095" y="31689"/>
                </a:lnTo>
                <a:lnTo>
                  <a:pt x="189785" y="36366"/>
                </a:lnTo>
                <a:lnTo>
                  <a:pt x="183674" y="41389"/>
                </a:lnTo>
                <a:lnTo>
                  <a:pt x="177694" y="46643"/>
                </a:lnTo>
                <a:lnTo>
                  <a:pt x="171803" y="52050"/>
                </a:lnTo>
                <a:lnTo>
                  <a:pt x="160177" y="63138"/>
                </a:lnTo>
                <a:lnTo>
                  <a:pt x="148660" y="74416"/>
                </a:lnTo>
                <a:lnTo>
                  <a:pt x="142922" y="79138"/>
                </a:lnTo>
                <a:lnTo>
                  <a:pt x="137191" y="83239"/>
                </a:lnTo>
                <a:lnTo>
                  <a:pt x="131466" y="86925"/>
                </a:lnTo>
                <a:lnTo>
                  <a:pt x="127649" y="90335"/>
                </a:lnTo>
                <a:lnTo>
                  <a:pt x="125104" y="93561"/>
                </a:lnTo>
                <a:lnTo>
                  <a:pt x="118983" y="105191"/>
                </a:lnTo>
                <a:lnTo>
                  <a:pt x="112932" y="117087"/>
                </a:lnTo>
                <a:lnTo>
                  <a:pt x="113388" y="119015"/>
                </a:lnTo>
                <a:lnTo>
                  <a:pt x="117628" y="126280"/>
                </a:lnTo>
                <a:lnTo>
                  <a:pt x="118954" y="131689"/>
                </a:lnTo>
                <a:lnTo>
                  <a:pt x="120260" y="133513"/>
                </a:lnTo>
                <a:lnTo>
                  <a:pt x="122084" y="134728"/>
                </a:lnTo>
                <a:lnTo>
                  <a:pt x="127602" y="137032"/>
                </a:lnTo>
                <a:lnTo>
                  <a:pt x="136404" y="141230"/>
                </a:lnTo>
                <a:lnTo>
                  <a:pt x="144127" y="143731"/>
                </a:lnTo>
                <a:lnTo>
                  <a:pt x="151686" y="144843"/>
                </a:lnTo>
                <a:lnTo>
                  <a:pt x="156369" y="145139"/>
                </a:lnTo>
                <a:lnTo>
                  <a:pt x="161396" y="145337"/>
                </a:lnTo>
                <a:lnTo>
                  <a:pt x="167605" y="146421"/>
                </a:lnTo>
                <a:lnTo>
                  <a:pt x="174602" y="148096"/>
                </a:lnTo>
                <a:lnTo>
                  <a:pt x="182123" y="150166"/>
                </a:lnTo>
                <a:lnTo>
                  <a:pt x="189043" y="152498"/>
                </a:lnTo>
                <a:lnTo>
                  <a:pt x="195561" y="155005"/>
                </a:lnTo>
                <a:lnTo>
                  <a:pt x="201812" y="157629"/>
                </a:lnTo>
                <a:lnTo>
                  <a:pt x="208836" y="159378"/>
                </a:lnTo>
                <a:lnTo>
                  <a:pt x="216377" y="160545"/>
                </a:lnTo>
                <a:lnTo>
                  <a:pt x="224261" y="161322"/>
                </a:lnTo>
                <a:lnTo>
                  <a:pt x="231423" y="163745"/>
                </a:lnTo>
                <a:lnTo>
                  <a:pt x="238102" y="167266"/>
                </a:lnTo>
                <a:lnTo>
                  <a:pt x="244460" y="171518"/>
                </a:lnTo>
                <a:lnTo>
                  <a:pt x="250603" y="175305"/>
                </a:lnTo>
                <a:lnTo>
                  <a:pt x="256604" y="178783"/>
                </a:lnTo>
                <a:lnTo>
                  <a:pt x="262509" y="182053"/>
                </a:lnTo>
                <a:lnTo>
                  <a:pt x="271611" y="188227"/>
                </a:lnTo>
                <a:lnTo>
                  <a:pt x="275372" y="191207"/>
                </a:lnTo>
                <a:lnTo>
                  <a:pt x="282090" y="199598"/>
                </a:lnTo>
                <a:lnTo>
                  <a:pt x="288251" y="209678"/>
                </a:lnTo>
                <a:lnTo>
                  <a:pt x="294164" y="220507"/>
                </a:lnTo>
                <a:lnTo>
                  <a:pt x="295169" y="226062"/>
                </a:lnTo>
                <a:lnTo>
                  <a:pt x="294887" y="231670"/>
                </a:lnTo>
                <a:lnTo>
                  <a:pt x="292034" y="242982"/>
                </a:lnTo>
                <a:lnTo>
                  <a:pt x="287590" y="254359"/>
                </a:lnTo>
                <a:lnTo>
                  <a:pt x="279901" y="265766"/>
                </a:lnTo>
                <a:lnTo>
                  <a:pt x="275183" y="271475"/>
                </a:lnTo>
                <a:lnTo>
                  <a:pt x="270133" y="277185"/>
                </a:lnTo>
                <a:lnTo>
                  <a:pt x="259442" y="288611"/>
                </a:lnTo>
                <a:lnTo>
                  <a:pt x="252971" y="294324"/>
                </a:lnTo>
                <a:lnTo>
                  <a:pt x="245800" y="300039"/>
                </a:lnTo>
                <a:lnTo>
                  <a:pt x="238162" y="305753"/>
                </a:lnTo>
                <a:lnTo>
                  <a:pt x="231164" y="312421"/>
                </a:lnTo>
                <a:lnTo>
                  <a:pt x="224595" y="319723"/>
                </a:lnTo>
                <a:lnTo>
                  <a:pt x="218310" y="327448"/>
                </a:lnTo>
                <a:lnTo>
                  <a:pt x="211263" y="334504"/>
                </a:lnTo>
                <a:lnTo>
                  <a:pt x="203707" y="341112"/>
                </a:lnTo>
                <a:lnTo>
                  <a:pt x="195812" y="347423"/>
                </a:lnTo>
                <a:lnTo>
                  <a:pt x="188644" y="352583"/>
                </a:lnTo>
                <a:lnTo>
                  <a:pt x="181960" y="356975"/>
                </a:lnTo>
                <a:lnTo>
                  <a:pt x="175599" y="360856"/>
                </a:lnTo>
                <a:lnTo>
                  <a:pt x="160912" y="370248"/>
                </a:lnTo>
                <a:lnTo>
                  <a:pt x="152994" y="375419"/>
                </a:lnTo>
                <a:lnTo>
                  <a:pt x="144859" y="379819"/>
                </a:lnTo>
                <a:lnTo>
                  <a:pt x="136578" y="383705"/>
                </a:lnTo>
                <a:lnTo>
                  <a:pt x="128199" y="387248"/>
                </a:lnTo>
                <a:lnTo>
                  <a:pt x="120709" y="389610"/>
                </a:lnTo>
                <a:lnTo>
                  <a:pt x="113810" y="391185"/>
                </a:lnTo>
                <a:lnTo>
                  <a:pt x="107306" y="392235"/>
                </a:lnTo>
                <a:lnTo>
                  <a:pt x="100112" y="392935"/>
                </a:lnTo>
                <a:lnTo>
                  <a:pt x="92459" y="393402"/>
                </a:lnTo>
                <a:lnTo>
                  <a:pt x="77288" y="393920"/>
                </a:lnTo>
                <a:lnTo>
                  <a:pt x="64196" y="394150"/>
                </a:lnTo>
                <a:lnTo>
                  <a:pt x="58037" y="393259"/>
                </a:lnTo>
                <a:lnTo>
                  <a:pt x="52026" y="391713"/>
                </a:lnTo>
                <a:lnTo>
                  <a:pt x="46114" y="389729"/>
                </a:lnTo>
                <a:lnTo>
                  <a:pt x="37005" y="387525"/>
                </a:lnTo>
                <a:lnTo>
                  <a:pt x="33242" y="386938"/>
                </a:lnTo>
                <a:lnTo>
                  <a:pt x="26522" y="383744"/>
                </a:lnTo>
                <a:lnTo>
                  <a:pt x="17384" y="376592"/>
                </a:lnTo>
                <a:lnTo>
                  <a:pt x="8780" y="368715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4"/>
          <p:cNvSpPr/>
          <p:nvPr/>
        </p:nvSpPr>
        <p:spPr>
          <a:xfrm>
            <a:off x="5343571" y="4106227"/>
            <a:ext cx="394289" cy="289759"/>
          </a:xfrm>
          <a:custGeom>
            <a:avLst/>
            <a:gdLst/>
            <a:ahLst/>
            <a:cxnLst/>
            <a:rect l="0" t="0" r="0" b="0"/>
            <a:pathLst>
              <a:path w="394289" h="289759">
                <a:moveTo>
                  <a:pt x="179976" y="0"/>
                </a:moveTo>
                <a:lnTo>
                  <a:pt x="151035" y="0"/>
                </a:lnTo>
                <a:lnTo>
                  <a:pt x="142984" y="2540"/>
                </a:lnTo>
                <a:lnTo>
                  <a:pt x="134007" y="6844"/>
                </a:lnTo>
                <a:lnTo>
                  <a:pt x="122647" y="14622"/>
                </a:lnTo>
                <a:lnTo>
                  <a:pt x="112904" y="20151"/>
                </a:lnTo>
                <a:lnTo>
                  <a:pt x="102224" y="28324"/>
                </a:lnTo>
                <a:lnTo>
                  <a:pt x="96708" y="33170"/>
                </a:lnTo>
                <a:lnTo>
                  <a:pt x="90175" y="39258"/>
                </a:lnTo>
                <a:lnTo>
                  <a:pt x="75295" y="53643"/>
                </a:lnTo>
                <a:lnTo>
                  <a:pt x="68278" y="61480"/>
                </a:lnTo>
                <a:lnTo>
                  <a:pt x="61696" y="69562"/>
                </a:lnTo>
                <a:lnTo>
                  <a:pt x="55403" y="77807"/>
                </a:lnTo>
                <a:lnTo>
                  <a:pt x="50255" y="86161"/>
                </a:lnTo>
                <a:lnTo>
                  <a:pt x="45870" y="94589"/>
                </a:lnTo>
                <a:lnTo>
                  <a:pt x="41994" y="103064"/>
                </a:lnTo>
                <a:lnTo>
                  <a:pt x="37506" y="111572"/>
                </a:lnTo>
                <a:lnTo>
                  <a:pt x="32608" y="120101"/>
                </a:lnTo>
                <a:lnTo>
                  <a:pt x="27438" y="128645"/>
                </a:lnTo>
                <a:lnTo>
                  <a:pt x="23040" y="136246"/>
                </a:lnTo>
                <a:lnTo>
                  <a:pt x="15611" y="149771"/>
                </a:lnTo>
                <a:lnTo>
                  <a:pt x="12297" y="156998"/>
                </a:lnTo>
                <a:lnTo>
                  <a:pt x="9135" y="164673"/>
                </a:lnTo>
                <a:lnTo>
                  <a:pt x="6075" y="172647"/>
                </a:lnTo>
                <a:lnTo>
                  <a:pt x="4034" y="179868"/>
                </a:lnTo>
                <a:lnTo>
                  <a:pt x="2674" y="186587"/>
                </a:lnTo>
                <a:lnTo>
                  <a:pt x="1767" y="192971"/>
                </a:lnTo>
                <a:lnTo>
                  <a:pt x="1163" y="199133"/>
                </a:lnTo>
                <a:lnTo>
                  <a:pt x="760" y="205145"/>
                </a:lnTo>
                <a:lnTo>
                  <a:pt x="491" y="211059"/>
                </a:lnTo>
                <a:lnTo>
                  <a:pt x="193" y="222709"/>
                </a:lnTo>
                <a:lnTo>
                  <a:pt x="0" y="245710"/>
                </a:lnTo>
                <a:lnTo>
                  <a:pt x="938" y="250484"/>
                </a:lnTo>
                <a:lnTo>
                  <a:pt x="4518" y="258329"/>
                </a:lnTo>
                <a:lnTo>
                  <a:pt x="9285" y="264991"/>
                </a:lnTo>
                <a:lnTo>
                  <a:pt x="11890" y="268100"/>
                </a:lnTo>
                <a:lnTo>
                  <a:pt x="19864" y="274096"/>
                </a:lnTo>
                <a:lnTo>
                  <a:pt x="28805" y="279935"/>
                </a:lnTo>
                <a:lnTo>
                  <a:pt x="35954" y="285706"/>
                </a:lnTo>
                <a:lnTo>
                  <a:pt x="40146" y="287626"/>
                </a:lnTo>
                <a:lnTo>
                  <a:pt x="49884" y="289758"/>
                </a:lnTo>
                <a:lnTo>
                  <a:pt x="56100" y="289375"/>
                </a:lnTo>
                <a:lnTo>
                  <a:pt x="63102" y="288167"/>
                </a:lnTo>
                <a:lnTo>
                  <a:pt x="70628" y="286409"/>
                </a:lnTo>
                <a:lnTo>
                  <a:pt x="77550" y="285237"/>
                </a:lnTo>
                <a:lnTo>
                  <a:pt x="84070" y="284455"/>
                </a:lnTo>
                <a:lnTo>
                  <a:pt x="90320" y="283934"/>
                </a:lnTo>
                <a:lnTo>
                  <a:pt x="97346" y="282634"/>
                </a:lnTo>
                <a:lnTo>
                  <a:pt x="104887" y="280816"/>
                </a:lnTo>
                <a:lnTo>
                  <a:pt x="112771" y="278650"/>
                </a:lnTo>
                <a:lnTo>
                  <a:pt x="119933" y="276255"/>
                </a:lnTo>
                <a:lnTo>
                  <a:pt x="126612" y="273705"/>
                </a:lnTo>
                <a:lnTo>
                  <a:pt x="132970" y="271052"/>
                </a:lnTo>
                <a:lnTo>
                  <a:pt x="140067" y="268331"/>
                </a:lnTo>
                <a:lnTo>
                  <a:pt x="155571" y="262769"/>
                </a:lnTo>
                <a:lnTo>
                  <a:pt x="162754" y="258999"/>
                </a:lnTo>
                <a:lnTo>
                  <a:pt x="169447" y="254581"/>
                </a:lnTo>
                <a:lnTo>
                  <a:pt x="175814" y="249731"/>
                </a:lnTo>
                <a:lnTo>
                  <a:pt x="182916" y="245545"/>
                </a:lnTo>
                <a:lnTo>
                  <a:pt x="190509" y="241802"/>
                </a:lnTo>
                <a:lnTo>
                  <a:pt x="198428" y="238354"/>
                </a:lnTo>
                <a:lnTo>
                  <a:pt x="205612" y="234150"/>
                </a:lnTo>
                <a:lnTo>
                  <a:pt x="212307" y="229443"/>
                </a:lnTo>
                <a:lnTo>
                  <a:pt x="218675" y="224399"/>
                </a:lnTo>
                <a:lnTo>
                  <a:pt x="224825" y="219132"/>
                </a:lnTo>
                <a:lnTo>
                  <a:pt x="230831" y="213715"/>
                </a:lnTo>
                <a:lnTo>
                  <a:pt x="242583" y="202617"/>
                </a:lnTo>
                <a:lnTo>
                  <a:pt x="254157" y="191335"/>
                </a:lnTo>
                <a:lnTo>
                  <a:pt x="258957" y="185659"/>
                </a:lnTo>
                <a:lnTo>
                  <a:pt x="263110" y="179970"/>
                </a:lnTo>
                <a:lnTo>
                  <a:pt x="266831" y="174272"/>
                </a:lnTo>
                <a:lnTo>
                  <a:pt x="271217" y="168569"/>
                </a:lnTo>
                <a:lnTo>
                  <a:pt x="276046" y="162862"/>
                </a:lnTo>
                <a:lnTo>
                  <a:pt x="281170" y="157153"/>
                </a:lnTo>
                <a:lnTo>
                  <a:pt x="285539" y="151441"/>
                </a:lnTo>
                <a:lnTo>
                  <a:pt x="289404" y="145728"/>
                </a:lnTo>
                <a:lnTo>
                  <a:pt x="292933" y="140014"/>
                </a:lnTo>
                <a:lnTo>
                  <a:pt x="296854" y="131126"/>
                </a:lnTo>
                <a:lnTo>
                  <a:pt x="299550" y="123048"/>
                </a:lnTo>
                <a:lnTo>
                  <a:pt x="301601" y="118227"/>
                </a:lnTo>
                <a:lnTo>
                  <a:pt x="303923" y="113108"/>
                </a:lnTo>
                <a:lnTo>
                  <a:pt x="306501" y="104880"/>
                </a:lnTo>
                <a:lnTo>
                  <a:pt x="307647" y="98048"/>
                </a:lnTo>
                <a:lnTo>
                  <a:pt x="308156" y="91837"/>
                </a:lnTo>
                <a:lnTo>
                  <a:pt x="308443" y="82985"/>
                </a:lnTo>
                <a:lnTo>
                  <a:pt x="307530" y="80089"/>
                </a:lnTo>
                <a:lnTo>
                  <a:pt x="302649" y="71461"/>
                </a:lnTo>
                <a:lnTo>
                  <a:pt x="299826" y="62872"/>
                </a:lnTo>
                <a:lnTo>
                  <a:pt x="295790" y="57153"/>
                </a:lnTo>
                <a:lnTo>
                  <a:pt x="293381" y="55247"/>
                </a:lnTo>
                <a:lnTo>
                  <a:pt x="290821" y="53977"/>
                </a:lnTo>
                <a:lnTo>
                  <a:pt x="285438" y="52564"/>
                </a:lnTo>
                <a:lnTo>
                  <a:pt x="279871" y="51937"/>
                </a:lnTo>
                <a:lnTo>
                  <a:pt x="271681" y="54198"/>
                </a:lnTo>
                <a:lnTo>
                  <a:pt x="262644" y="58378"/>
                </a:lnTo>
                <a:lnTo>
                  <a:pt x="252201" y="66086"/>
                </a:lnTo>
                <a:lnTo>
                  <a:pt x="246049" y="71599"/>
                </a:lnTo>
                <a:lnTo>
                  <a:pt x="240139" y="79765"/>
                </a:lnTo>
                <a:lnTo>
                  <a:pt x="237230" y="84609"/>
                </a:lnTo>
                <a:lnTo>
                  <a:pt x="234338" y="89744"/>
                </a:lnTo>
                <a:lnTo>
                  <a:pt x="228584" y="100529"/>
                </a:lnTo>
                <a:lnTo>
                  <a:pt x="225717" y="107024"/>
                </a:lnTo>
                <a:lnTo>
                  <a:pt x="222852" y="114212"/>
                </a:lnTo>
                <a:lnTo>
                  <a:pt x="219990" y="121861"/>
                </a:lnTo>
                <a:lnTo>
                  <a:pt x="218082" y="128866"/>
                </a:lnTo>
                <a:lnTo>
                  <a:pt x="216810" y="135440"/>
                </a:lnTo>
                <a:lnTo>
                  <a:pt x="215962" y="141729"/>
                </a:lnTo>
                <a:lnTo>
                  <a:pt x="214444" y="148779"/>
                </a:lnTo>
                <a:lnTo>
                  <a:pt x="212480" y="156336"/>
                </a:lnTo>
                <a:lnTo>
                  <a:pt x="210218" y="164232"/>
                </a:lnTo>
                <a:lnTo>
                  <a:pt x="208710" y="172353"/>
                </a:lnTo>
                <a:lnTo>
                  <a:pt x="207704" y="180624"/>
                </a:lnTo>
                <a:lnTo>
                  <a:pt x="207034" y="188996"/>
                </a:lnTo>
                <a:lnTo>
                  <a:pt x="207540" y="196483"/>
                </a:lnTo>
                <a:lnTo>
                  <a:pt x="208830" y="203378"/>
                </a:lnTo>
                <a:lnTo>
                  <a:pt x="210642" y="209881"/>
                </a:lnTo>
                <a:lnTo>
                  <a:pt x="211850" y="216121"/>
                </a:lnTo>
                <a:lnTo>
                  <a:pt x="212656" y="222185"/>
                </a:lnTo>
                <a:lnTo>
                  <a:pt x="213192" y="228134"/>
                </a:lnTo>
                <a:lnTo>
                  <a:pt x="214502" y="234004"/>
                </a:lnTo>
                <a:lnTo>
                  <a:pt x="216329" y="239823"/>
                </a:lnTo>
                <a:lnTo>
                  <a:pt x="218499" y="245607"/>
                </a:lnTo>
                <a:lnTo>
                  <a:pt x="221850" y="250415"/>
                </a:lnTo>
                <a:lnTo>
                  <a:pt x="230655" y="258298"/>
                </a:lnTo>
                <a:lnTo>
                  <a:pt x="240917" y="264977"/>
                </a:lnTo>
                <a:lnTo>
                  <a:pt x="250876" y="270167"/>
                </a:lnTo>
                <a:lnTo>
                  <a:pt x="258477" y="272475"/>
                </a:lnTo>
                <a:lnTo>
                  <a:pt x="270111" y="273500"/>
                </a:lnTo>
                <a:lnTo>
                  <a:pt x="277213" y="273774"/>
                </a:lnTo>
                <a:lnTo>
                  <a:pt x="283853" y="273003"/>
                </a:lnTo>
                <a:lnTo>
                  <a:pt x="290185" y="271537"/>
                </a:lnTo>
                <a:lnTo>
                  <a:pt x="302301" y="267368"/>
                </a:lnTo>
                <a:lnTo>
                  <a:pt x="314035" y="262340"/>
                </a:lnTo>
                <a:lnTo>
                  <a:pt x="325600" y="256931"/>
                </a:lnTo>
                <a:lnTo>
                  <a:pt x="331351" y="254155"/>
                </a:lnTo>
                <a:lnTo>
                  <a:pt x="338043" y="250399"/>
                </a:lnTo>
                <a:lnTo>
                  <a:pt x="345361" y="245991"/>
                </a:lnTo>
                <a:lnTo>
                  <a:pt x="361113" y="236011"/>
                </a:lnTo>
                <a:lnTo>
                  <a:pt x="394288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"/>
          <p:cNvSpPr/>
          <p:nvPr/>
        </p:nvSpPr>
        <p:spPr>
          <a:xfrm>
            <a:off x="5832157" y="3986221"/>
            <a:ext cx="85726" cy="385755"/>
          </a:xfrm>
          <a:custGeom>
            <a:avLst/>
            <a:gdLst/>
            <a:ahLst/>
            <a:cxnLst/>
            <a:rect l="0" t="0" r="0" b="0"/>
            <a:pathLst>
              <a:path w="85726" h="385755">
                <a:moveTo>
                  <a:pt x="25718" y="8564"/>
                </a:moveTo>
                <a:lnTo>
                  <a:pt x="17498" y="344"/>
                </a:lnTo>
                <a:lnTo>
                  <a:pt x="16428" y="227"/>
                </a:lnTo>
                <a:lnTo>
                  <a:pt x="14762" y="148"/>
                </a:lnTo>
                <a:lnTo>
                  <a:pt x="8934" y="0"/>
                </a:lnTo>
                <a:lnTo>
                  <a:pt x="7862" y="950"/>
                </a:lnTo>
                <a:lnTo>
                  <a:pt x="4129" y="4545"/>
                </a:lnTo>
                <a:lnTo>
                  <a:pt x="2753" y="6837"/>
                </a:lnTo>
                <a:lnTo>
                  <a:pt x="1223" y="11924"/>
                </a:lnTo>
                <a:lnTo>
                  <a:pt x="242" y="23903"/>
                </a:lnTo>
                <a:lnTo>
                  <a:pt x="72" y="39249"/>
                </a:lnTo>
                <a:lnTo>
                  <a:pt x="0" y="137626"/>
                </a:lnTo>
                <a:lnTo>
                  <a:pt x="953" y="146992"/>
                </a:lnTo>
                <a:lnTo>
                  <a:pt x="2540" y="157047"/>
                </a:lnTo>
                <a:lnTo>
                  <a:pt x="4551" y="167560"/>
                </a:lnTo>
                <a:lnTo>
                  <a:pt x="6844" y="177426"/>
                </a:lnTo>
                <a:lnTo>
                  <a:pt x="9325" y="186861"/>
                </a:lnTo>
                <a:lnTo>
                  <a:pt x="11932" y="196008"/>
                </a:lnTo>
                <a:lnTo>
                  <a:pt x="17368" y="213793"/>
                </a:lnTo>
                <a:lnTo>
                  <a:pt x="20152" y="222536"/>
                </a:lnTo>
                <a:lnTo>
                  <a:pt x="22007" y="231221"/>
                </a:lnTo>
                <a:lnTo>
                  <a:pt x="23244" y="239870"/>
                </a:lnTo>
                <a:lnTo>
                  <a:pt x="24068" y="248492"/>
                </a:lnTo>
                <a:lnTo>
                  <a:pt x="25571" y="257099"/>
                </a:lnTo>
                <a:lnTo>
                  <a:pt x="27525" y="265694"/>
                </a:lnTo>
                <a:lnTo>
                  <a:pt x="29780" y="274281"/>
                </a:lnTo>
                <a:lnTo>
                  <a:pt x="32236" y="282863"/>
                </a:lnTo>
                <a:lnTo>
                  <a:pt x="37505" y="300020"/>
                </a:lnTo>
                <a:lnTo>
                  <a:pt x="39290" y="307642"/>
                </a:lnTo>
                <a:lnTo>
                  <a:pt x="40481" y="314630"/>
                </a:lnTo>
                <a:lnTo>
                  <a:pt x="41275" y="321192"/>
                </a:lnTo>
                <a:lnTo>
                  <a:pt x="42757" y="327473"/>
                </a:lnTo>
                <a:lnTo>
                  <a:pt x="44697" y="333565"/>
                </a:lnTo>
                <a:lnTo>
                  <a:pt x="46943" y="339531"/>
                </a:lnTo>
                <a:lnTo>
                  <a:pt x="49393" y="344461"/>
                </a:lnTo>
                <a:lnTo>
                  <a:pt x="51979" y="348700"/>
                </a:lnTo>
                <a:lnTo>
                  <a:pt x="54655" y="352479"/>
                </a:lnTo>
                <a:lnTo>
                  <a:pt x="57392" y="355951"/>
                </a:lnTo>
                <a:lnTo>
                  <a:pt x="60168" y="359217"/>
                </a:lnTo>
                <a:lnTo>
                  <a:pt x="62972" y="362348"/>
                </a:lnTo>
                <a:lnTo>
                  <a:pt x="64841" y="365387"/>
                </a:lnTo>
                <a:lnTo>
                  <a:pt x="66918" y="371304"/>
                </a:lnTo>
                <a:lnTo>
                  <a:pt x="69377" y="374216"/>
                </a:lnTo>
                <a:lnTo>
                  <a:pt x="72922" y="377109"/>
                </a:lnTo>
                <a:lnTo>
                  <a:pt x="85725" y="3857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6"/>
          <p:cNvSpPr/>
          <p:nvPr/>
        </p:nvSpPr>
        <p:spPr>
          <a:xfrm>
            <a:off x="5943704" y="4114917"/>
            <a:ext cx="205637" cy="248055"/>
          </a:xfrm>
          <a:custGeom>
            <a:avLst/>
            <a:gdLst/>
            <a:ahLst/>
            <a:cxnLst/>
            <a:rect l="0" t="0" r="0" b="0"/>
            <a:pathLst>
              <a:path w="205637" h="248055">
                <a:moveTo>
                  <a:pt x="8468" y="102753"/>
                </a:moveTo>
                <a:lnTo>
                  <a:pt x="0" y="102753"/>
                </a:lnTo>
                <a:lnTo>
                  <a:pt x="11837" y="102753"/>
                </a:lnTo>
                <a:lnTo>
                  <a:pt x="14524" y="103705"/>
                </a:lnTo>
                <a:lnTo>
                  <a:pt x="20050" y="107303"/>
                </a:lnTo>
                <a:lnTo>
                  <a:pt x="23809" y="108644"/>
                </a:lnTo>
                <a:lnTo>
                  <a:pt x="28220" y="109538"/>
                </a:lnTo>
                <a:lnTo>
                  <a:pt x="33066" y="110134"/>
                </a:lnTo>
                <a:lnTo>
                  <a:pt x="37249" y="109578"/>
                </a:lnTo>
                <a:lnTo>
                  <a:pt x="40991" y="108256"/>
                </a:lnTo>
                <a:lnTo>
                  <a:pt x="44437" y="106421"/>
                </a:lnTo>
                <a:lnTo>
                  <a:pt x="49592" y="105199"/>
                </a:lnTo>
                <a:lnTo>
                  <a:pt x="55887" y="104383"/>
                </a:lnTo>
                <a:lnTo>
                  <a:pt x="62941" y="103840"/>
                </a:lnTo>
                <a:lnTo>
                  <a:pt x="69548" y="103477"/>
                </a:lnTo>
                <a:lnTo>
                  <a:pt x="81970" y="103075"/>
                </a:lnTo>
                <a:lnTo>
                  <a:pt x="87949" y="102015"/>
                </a:lnTo>
                <a:lnTo>
                  <a:pt x="93840" y="100356"/>
                </a:lnTo>
                <a:lnTo>
                  <a:pt x="121535" y="90849"/>
                </a:lnTo>
                <a:lnTo>
                  <a:pt x="128613" y="88149"/>
                </a:lnTo>
                <a:lnTo>
                  <a:pt x="135237" y="85397"/>
                </a:lnTo>
                <a:lnTo>
                  <a:pt x="141558" y="82610"/>
                </a:lnTo>
                <a:lnTo>
                  <a:pt x="153662" y="76973"/>
                </a:lnTo>
                <a:lnTo>
                  <a:pt x="159557" y="74136"/>
                </a:lnTo>
                <a:lnTo>
                  <a:pt x="164439" y="71292"/>
                </a:lnTo>
                <a:lnTo>
                  <a:pt x="168646" y="68444"/>
                </a:lnTo>
                <a:lnTo>
                  <a:pt x="172404" y="65593"/>
                </a:lnTo>
                <a:lnTo>
                  <a:pt x="175861" y="62739"/>
                </a:lnTo>
                <a:lnTo>
                  <a:pt x="182242" y="57029"/>
                </a:lnTo>
                <a:lnTo>
                  <a:pt x="186230" y="54173"/>
                </a:lnTo>
                <a:lnTo>
                  <a:pt x="190794" y="51316"/>
                </a:lnTo>
                <a:lnTo>
                  <a:pt x="195741" y="48459"/>
                </a:lnTo>
                <a:lnTo>
                  <a:pt x="199039" y="45602"/>
                </a:lnTo>
                <a:lnTo>
                  <a:pt x="201238" y="42745"/>
                </a:lnTo>
                <a:lnTo>
                  <a:pt x="203681" y="37030"/>
                </a:lnTo>
                <a:lnTo>
                  <a:pt x="204767" y="31315"/>
                </a:lnTo>
                <a:lnTo>
                  <a:pt x="205249" y="25600"/>
                </a:lnTo>
                <a:lnTo>
                  <a:pt x="205464" y="19885"/>
                </a:lnTo>
                <a:lnTo>
                  <a:pt x="205559" y="14170"/>
                </a:lnTo>
                <a:lnTo>
                  <a:pt x="204632" y="12265"/>
                </a:lnTo>
                <a:lnTo>
                  <a:pt x="203062" y="10995"/>
                </a:lnTo>
                <a:lnTo>
                  <a:pt x="201062" y="10148"/>
                </a:lnTo>
                <a:lnTo>
                  <a:pt x="196301" y="6668"/>
                </a:lnTo>
                <a:lnTo>
                  <a:pt x="193697" y="4406"/>
                </a:lnTo>
                <a:lnTo>
                  <a:pt x="191009" y="2898"/>
                </a:lnTo>
                <a:lnTo>
                  <a:pt x="185483" y="1223"/>
                </a:lnTo>
                <a:lnTo>
                  <a:pt x="179851" y="478"/>
                </a:lnTo>
                <a:lnTo>
                  <a:pt x="177016" y="280"/>
                </a:lnTo>
                <a:lnTo>
                  <a:pt x="173221" y="147"/>
                </a:lnTo>
                <a:lnTo>
                  <a:pt x="163924" y="0"/>
                </a:lnTo>
                <a:lnTo>
                  <a:pt x="158778" y="913"/>
                </a:lnTo>
                <a:lnTo>
                  <a:pt x="153442" y="2475"/>
                </a:lnTo>
                <a:lnTo>
                  <a:pt x="147980" y="4468"/>
                </a:lnTo>
                <a:lnTo>
                  <a:pt x="143386" y="6750"/>
                </a:lnTo>
                <a:lnTo>
                  <a:pt x="139371" y="9223"/>
                </a:lnTo>
                <a:lnTo>
                  <a:pt x="135742" y="11825"/>
                </a:lnTo>
                <a:lnTo>
                  <a:pt x="131417" y="14512"/>
                </a:lnTo>
                <a:lnTo>
                  <a:pt x="126629" y="17255"/>
                </a:lnTo>
                <a:lnTo>
                  <a:pt x="121532" y="20037"/>
                </a:lnTo>
                <a:lnTo>
                  <a:pt x="117181" y="23797"/>
                </a:lnTo>
                <a:lnTo>
                  <a:pt x="113329" y="28208"/>
                </a:lnTo>
                <a:lnTo>
                  <a:pt x="109807" y="33054"/>
                </a:lnTo>
                <a:lnTo>
                  <a:pt x="105555" y="38189"/>
                </a:lnTo>
                <a:lnTo>
                  <a:pt x="100815" y="43518"/>
                </a:lnTo>
                <a:lnTo>
                  <a:pt x="95751" y="48975"/>
                </a:lnTo>
                <a:lnTo>
                  <a:pt x="91421" y="55471"/>
                </a:lnTo>
                <a:lnTo>
                  <a:pt x="87582" y="62659"/>
                </a:lnTo>
                <a:lnTo>
                  <a:pt x="80777" y="77313"/>
                </a:lnTo>
                <a:lnTo>
                  <a:pt x="74579" y="90176"/>
                </a:lnTo>
                <a:lnTo>
                  <a:pt x="71591" y="97226"/>
                </a:lnTo>
                <a:lnTo>
                  <a:pt x="68648" y="104783"/>
                </a:lnTo>
                <a:lnTo>
                  <a:pt x="65733" y="112679"/>
                </a:lnTo>
                <a:lnTo>
                  <a:pt x="63790" y="119848"/>
                </a:lnTo>
                <a:lnTo>
                  <a:pt x="62494" y="126532"/>
                </a:lnTo>
                <a:lnTo>
                  <a:pt x="61630" y="132893"/>
                </a:lnTo>
                <a:lnTo>
                  <a:pt x="60102" y="139991"/>
                </a:lnTo>
                <a:lnTo>
                  <a:pt x="58131" y="147581"/>
                </a:lnTo>
                <a:lnTo>
                  <a:pt x="55864" y="155498"/>
                </a:lnTo>
                <a:lnTo>
                  <a:pt x="54353" y="162681"/>
                </a:lnTo>
                <a:lnTo>
                  <a:pt x="53345" y="169375"/>
                </a:lnTo>
                <a:lnTo>
                  <a:pt x="52674" y="175743"/>
                </a:lnTo>
                <a:lnTo>
                  <a:pt x="53179" y="180940"/>
                </a:lnTo>
                <a:lnTo>
                  <a:pt x="54468" y="185358"/>
                </a:lnTo>
                <a:lnTo>
                  <a:pt x="58440" y="193759"/>
                </a:lnTo>
                <a:lnTo>
                  <a:pt x="63380" y="203842"/>
                </a:lnTo>
                <a:lnTo>
                  <a:pt x="65079" y="208246"/>
                </a:lnTo>
                <a:lnTo>
                  <a:pt x="66966" y="215678"/>
                </a:lnTo>
                <a:lnTo>
                  <a:pt x="69374" y="219947"/>
                </a:lnTo>
                <a:lnTo>
                  <a:pt x="72885" y="224697"/>
                </a:lnTo>
                <a:lnTo>
                  <a:pt x="83105" y="236907"/>
                </a:lnTo>
                <a:lnTo>
                  <a:pt x="85848" y="238861"/>
                </a:lnTo>
                <a:lnTo>
                  <a:pt x="89582" y="241117"/>
                </a:lnTo>
                <a:lnTo>
                  <a:pt x="93977" y="243573"/>
                </a:lnTo>
                <a:lnTo>
                  <a:pt x="97859" y="245210"/>
                </a:lnTo>
                <a:lnTo>
                  <a:pt x="101399" y="246302"/>
                </a:lnTo>
                <a:lnTo>
                  <a:pt x="104712" y="247030"/>
                </a:lnTo>
                <a:lnTo>
                  <a:pt x="108826" y="247515"/>
                </a:lnTo>
                <a:lnTo>
                  <a:pt x="113473" y="247838"/>
                </a:lnTo>
                <a:lnTo>
                  <a:pt x="118476" y="248054"/>
                </a:lnTo>
                <a:lnTo>
                  <a:pt x="123717" y="247245"/>
                </a:lnTo>
                <a:lnTo>
                  <a:pt x="129116" y="245754"/>
                </a:lnTo>
                <a:lnTo>
                  <a:pt x="148355" y="239104"/>
                </a:lnTo>
                <a:lnTo>
                  <a:pt x="156019" y="236516"/>
                </a:lnTo>
                <a:lnTo>
                  <a:pt x="163032" y="233838"/>
                </a:lnTo>
                <a:lnTo>
                  <a:pt x="169613" y="231101"/>
                </a:lnTo>
                <a:lnTo>
                  <a:pt x="175906" y="228323"/>
                </a:lnTo>
                <a:lnTo>
                  <a:pt x="187977" y="222697"/>
                </a:lnTo>
                <a:lnTo>
                  <a:pt x="205636" y="2141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7"/>
          <p:cNvSpPr/>
          <p:nvPr/>
        </p:nvSpPr>
        <p:spPr>
          <a:xfrm>
            <a:off x="6175057" y="4080510"/>
            <a:ext cx="205579" cy="274203"/>
          </a:xfrm>
          <a:custGeom>
            <a:avLst/>
            <a:gdLst/>
            <a:ahLst/>
            <a:cxnLst/>
            <a:rect l="0" t="0" r="0" b="0"/>
            <a:pathLst>
              <a:path w="205579" h="274203">
                <a:moveTo>
                  <a:pt x="180022" y="0"/>
                </a:moveTo>
                <a:lnTo>
                  <a:pt x="167252" y="0"/>
                </a:lnTo>
                <a:lnTo>
                  <a:pt x="164842" y="952"/>
                </a:lnTo>
                <a:lnTo>
                  <a:pt x="159623" y="4550"/>
                </a:lnTo>
                <a:lnTo>
                  <a:pt x="154129" y="9325"/>
                </a:lnTo>
                <a:lnTo>
                  <a:pt x="151330" y="11931"/>
                </a:lnTo>
                <a:lnTo>
                  <a:pt x="138289" y="24702"/>
                </a:lnTo>
                <a:lnTo>
                  <a:pt x="133150" y="28850"/>
                </a:lnTo>
                <a:lnTo>
                  <a:pt x="127819" y="32568"/>
                </a:lnTo>
                <a:lnTo>
                  <a:pt x="122360" y="35999"/>
                </a:lnTo>
                <a:lnTo>
                  <a:pt x="116817" y="40192"/>
                </a:lnTo>
                <a:lnTo>
                  <a:pt x="111215" y="44892"/>
                </a:lnTo>
                <a:lnTo>
                  <a:pt x="100864" y="54242"/>
                </a:lnTo>
                <a:lnTo>
                  <a:pt x="93089" y="61572"/>
                </a:lnTo>
                <a:lnTo>
                  <a:pt x="89682" y="65813"/>
                </a:lnTo>
                <a:lnTo>
                  <a:pt x="86458" y="70545"/>
                </a:lnTo>
                <a:lnTo>
                  <a:pt x="83356" y="75605"/>
                </a:lnTo>
                <a:lnTo>
                  <a:pt x="77370" y="83767"/>
                </a:lnTo>
                <a:lnTo>
                  <a:pt x="74440" y="87277"/>
                </a:lnTo>
                <a:lnTo>
                  <a:pt x="71184" y="93717"/>
                </a:lnTo>
                <a:lnTo>
                  <a:pt x="69737" y="99754"/>
                </a:lnTo>
                <a:lnTo>
                  <a:pt x="68923" y="107556"/>
                </a:lnTo>
                <a:lnTo>
                  <a:pt x="68625" y="115481"/>
                </a:lnTo>
                <a:lnTo>
                  <a:pt x="69562" y="116993"/>
                </a:lnTo>
                <a:lnTo>
                  <a:pt x="71140" y="118000"/>
                </a:lnTo>
                <a:lnTo>
                  <a:pt x="73144" y="118672"/>
                </a:lnTo>
                <a:lnTo>
                  <a:pt x="77911" y="121957"/>
                </a:lnTo>
                <a:lnTo>
                  <a:pt x="80516" y="124167"/>
                </a:lnTo>
                <a:lnTo>
                  <a:pt x="84157" y="125641"/>
                </a:lnTo>
                <a:lnTo>
                  <a:pt x="88490" y="126623"/>
                </a:lnTo>
                <a:lnTo>
                  <a:pt x="93284" y="127278"/>
                </a:lnTo>
                <a:lnTo>
                  <a:pt x="98384" y="127714"/>
                </a:lnTo>
                <a:lnTo>
                  <a:pt x="103689" y="128005"/>
                </a:lnTo>
                <a:lnTo>
                  <a:pt x="114664" y="128329"/>
                </a:lnTo>
                <a:lnTo>
                  <a:pt x="142923" y="128553"/>
                </a:lnTo>
                <a:lnTo>
                  <a:pt x="148622" y="129517"/>
                </a:lnTo>
                <a:lnTo>
                  <a:pt x="154326" y="131112"/>
                </a:lnTo>
                <a:lnTo>
                  <a:pt x="160034" y="133128"/>
                </a:lnTo>
                <a:lnTo>
                  <a:pt x="165745" y="134472"/>
                </a:lnTo>
                <a:lnTo>
                  <a:pt x="171456" y="135368"/>
                </a:lnTo>
                <a:lnTo>
                  <a:pt x="177169" y="135965"/>
                </a:lnTo>
                <a:lnTo>
                  <a:pt x="181931" y="137316"/>
                </a:lnTo>
                <a:lnTo>
                  <a:pt x="186057" y="139169"/>
                </a:lnTo>
                <a:lnTo>
                  <a:pt x="189761" y="141357"/>
                </a:lnTo>
                <a:lnTo>
                  <a:pt x="193182" y="143768"/>
                </a:lnTo>
                <a:lnTo>
                  <a:pt x="199524" y="148986"/>
                </a:lnTo>
                <a:lnTo>
                  <a:pt x="201596" y="152664"/>
                </a:lnTo>
                <a:lnTo>
                  <a:pt x="202977" y="157021"/>
                </a:lnTo>
                <a:lnTo>
                  <a:pt x="203898" y="161831"/>
                </a:lnTo>
                <a:lnTo>
                  <a:pt x="204922" y="169715"/>
                </a:lnTo>
                <a:lnTo>
                  <a:pt x="205376" y="176394"/>
                </a:lnTo>
                <a:lnTo>
                  <a:pt x="205578" y="182537"/>
                </a:lnTo>
                <a:lnTo>
                  <a:pt x="203128" y="190982"/>
                </a:lnTo>
                <a:lnTo>
                  <a:pt x="201141" y="195901"/>
                </a:lnTo>
                <a:lnTo>
                  <a:pt x="196394" y="203907"/>
                </a:lnTo>
                <a:lnTo>
                  <a:pt x="190156" y="211593"/>
                </a:lnTo>
                <a:lnTo>
                  <a:pt x="185826" y="216309"/>
                </a:lnTo>
                <a:lnTo>
                  <a:pt x="181034" y="221359"/>
                </a:lnTo>
                <a:lnTo>
                  <a:pt x="175935" y="225677"/>
                </a:lnTo>
                <a:lnTo>
                  <a:pt x="170630" y="229509"/>
                </a:lnTo>
                <a:lnTo>
                  <a:pt x="165188" y="233016"/>
                </a:lnTo>
                <a:lnTo>
                  <a:pt x="159655" y="236306"/>
                </a:lnTo>
                <a:lnTo>
                  <a:pt x="154062" y="239453"/>
                </a:lnTo>
                <a:lnTo>
                  <a:pt x="142767" y="245488"/>
                </a:lnTo>
                <a:lnTo>
                  <a:pt x="114286" y="259999"/>
                </a:lnTo>
                <a:lnTo>
                  <a:pt x="108576" y="261914"/>
                </a:lnTo>
                <a:lnTo>
                  <a:pt x="102864" y="263192"/>
                </a:lnTo>
                <a:lnTo>
                  <a:pt x="97151" y="264044"/>
                </a:lnTo>
                <a:lnTo>
                  <a:pt x="91437" y="265564"/>
                </a:lnTo>
                <a:lnTo>
                  <a:pt x="85724" y="267530"/>
                </a:lnTo>
                <a:lnTo>
                  <a:pt x="80009" y="269793"/>
                </a:lnTo>
                <a:lnTo>
                  <a:pt x="74294" y="271302"/>
                </a:lnTo>
                <a:lnTo>
                  <a:pt x="68580" y="272308"/>
                </a:lnTo>
                <a:lnTo>
                  <a:pt x="62865" y="272978"/>
                </a:lnTo>
                <a:lnTo>
                  <a:pt x="57150" y="273426"/>
                </a:lnTo>
                <a:lnTo>
                  <a:pt x="51435" y="273724"/>
                </a:lnTo>
                <a:lnTo>
                  <a:pt x="36830" y="274143"/>
                </a:lnTo>
                <a:lnTo>
                  <a:pt x="33126" y="274202"/>
                </a:lnTo>
                <a:lnTo>
                  <a:pt x="29704" y="273289"/>
                </a:lnTo>
                <a:lnTo>
                  <a:pt x="23362" y="269734"/>
                </a:lnTo>
                <a:lnTo>
                  <a:pt x="19385" y="268405"/>
                </a:lnTo>
                <a:lnTo>
                  <a:pt x="14828" y="267519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8"/>
          <p:cNvSpPr/>
          <p:nvPr/>
        </p:nvSpPr>
        <p:spPr>
          <a:xfrm>
            <a:off x="6603693" y="1964443"/>
            <a:ext cx="342890" cy="272840"/>
          </a:xfrm>
          <a:custGeom>
            <a:avLst/>
            <a:gdLst/>
            <a:ahLst/>
            <a:cxnLst/>
            <a:rect l="0" t="0" r="0" b="0"/>
            <a:pathLst>
              <a:path w="342890" h="272840">
                <a:moveTo>
                  <a:pt x="25707" y="67239"/>
                </a:moveTo>
                <a:lnTo>
                  <a:pt x="21156" y="67239"/>
                </a:lnTo>
                <a:lnTo>
                  <a:pt x="19815" y="68192"/>
                </a:lnTo>
                <a:lnTo>
                  <a:pt x="18922" y="69779"/>
                </a:lnTo>
                <a:lnTo>
                  <a:pt x="18326" y="71790"/>
                </a:lnTo>
                <a:lnTo>
                  <a:pt x="16976" y="73131"/>
                </a:lnTo>
                <a:lnTo>
                  <a:pt x="15123" y="74024"/>
                </a:lnTo>
                <a:lnTo>
                  <a:pt x="12936" y="74620"/>
                </a:lnTo>
                <a:lnTo>
                  <a:pt x="11478" y="75970"/>
                </a:lnTo>
                <a:lnTo>
                  <a:pt x="10506" y="77822"/>
                </a:lnTo>
                <a:lnTo>
                  <a:pt x="9858" y="80009"/>
                </a:lnTo>
                <a:lnTo>
                  <a:pt x="6598" y="84980"/>
                </a:lnTo>
                <a:lnTo>
                  <a:pt x="4395" y="87639"/>
                </a:lnTo>
                <a:lnTo>
                  <a:pt x="2926" y="90364"/>
                </a:lnTo>
                <a:lnTo>
                  <a:pt x="1295" y="95932"/>
                </a:lnTo>
                <a:lnTo>
                  <a:pt x="376" y="104421"/>
                </a:lnTo>
                <a:lnTo>
                  <a:pt x="161" y="110117"/>
                </a:lnTo>
                <a:lnTo>
                  <a:pt x="23" y="121535"/>
                </a:lnTo>
                <a:lnTo>
                  <a:pt x="0" y="130105"/>
                </a:lnTo>
                <a:lnTo>
                  <a:pt x="948" y="132962"/>
                </a:lnTo>
                <a:lnTo>
                  <a:pt x="4543" y="138677"/>
                </a:lnTo>
                <a:lnTo>
                  <a:pt x="7787" y="140582"/>
                </a:lnTo>
                <a:lnTo>
                  <a:pt x="16473" y="142698"/>
                </a:lnTo>
                <a:lnTo>
                  <a:pt x="24142" y="146179"/>
                </a:lnTo>
                <a:lnTo>
                  <a:pt x="27522" y="148441"/>
                </a:lnTo>
                <a:lnTo>
                  <a:pt x="36355" y="150954"/>
                </a:lnTo>
                <a:lnTo>
                  <a:pt x="46632" y="152071"/>
                </a:lnTo>
                <a:lnTo>
                  <a:pt x="52039" y="152368"/>
                </a:lnTo>
                <a:lnTo>
                  <a:pt x="63127" y="152699"/>
                </a:lnTo>
                <a:lnTo>
                  <a:pt x="98121" y="152941"/>
                </a:lnTo>
                <a:lnTo>
                  <a:pt x="151085" y="152963"/>
                </a:lnTo>
                <a:lnTo>
                  <a:pt x="155964" y="152011"/>
                </a:lnTo>
                <a:lnTo>
                  <a:pt x="163927" y="148413"/>
                </a:lnTo>
                <a:lnTo>
                  <a:pt x="178315" y="141032"/>
                </a:lnTo>
                <a:lnTo>
                  <a:pt x="186560" y="135596"/>
                </a:lnTo>
                <a:lnTo>
                  <a:pt x="196557" y="127181"/>
                </a:lnTo>
                <a:lnTo>
                  <a:pt x="205551" y="118655"/>
                </a:lnTo>
                <a:lnTo>
                  <a:pt x="211365" y="111998"/>
                </a:lnTo>
                <a:lnTo>
                  <a:pt x="214249" y="107556"/>
                </a:lnTo>
                <a:lnTo>
                  <a:pt x="217123" y="102689"/>
                </a:lnTo>
                <a:lnTo>
                  <a:pt x="219993" y="97540"/>
                </a:lnTo>
                <a:lnTo>
                  <a:pt x="225721" y="86739"/>
                </a:lnTo>
                <a:lnTo>
                  <a:pt x="227630" y="82144"/>
                </a:lnTo>
                <a:lnTo>
                  <a:pt x="229750" y="74499"/>
                </a:lnTo>
                <a:lnTo>
                  <a:pt x="231268" y="70174"/>
                </a:lnTo>
                <a:lnTo>
                  <a:pt x="233233" y="65386"/>
                </a:lnTo>
                <a:lnTo>
                  <a:pt x="235494" y="60288"/>
                </a:lnTo>
                <a:lnTo>
                  <a:pt x="238008" y="52085"/>
                </a:lnTo>
                <a:lnTo>
                  <a:pt x="239125" y="45264"/>
                </a:lnTo>
                <a:lnTo>
                  <a:pt x="239622" y="39057"/>
                </a:lnTo>
                <a:lnTo>
                  <a:pt x="239843" y="33124"/>
                </a:lnTo>
                <a:lnTo>
                  <a:pt x="239902" y="30208"/>
                </a:lnTo>
                <a:lnTo>
                  <a:pt x="238988" y="27312"/>
                </a:lnTo>
                <a:lnTo>
                  <a:pt x="235433" y="21554"/>
                </a:lnTo>
                <a:lnTo>
                  <a:pt x="230678" y="15820"/>
                </a:lnTo>
                <a:lnTo>
                  <a:pt x="228077" y="12957"/>
                </a:lnTo>
                <a:lnTo>
                  <a:pt x="225390" y="11048"/>
                </a:lnTo>
                <a:lnTo>
                  <a:pt x="217058" y="7410"/>
                </a:lnTo>
                <a:lnTo>
                  <a:pt x="208557" y="1675"/>
                </a:lnTo>
                <a:lnTo>
                  <a:pt x="202858" y="0"/>
                </a:lnTo>
                <a:lnTo>
                  <a:pt x="199053" y="505"/>
                </a:lnTo>
                <a:lnTo>
                  <a:pt x="189745" y="3607"/>
                </a:lnTo>
                <a:lnTo>
                  <a:pt x="179258" y="8161"/>
                </a:lnTo>
                <a:lnTo>
                  <a:pt x="169199" y="13360"/>
                </a:lnTo>
                <a:lnTo>
                  <a:pt x="161553" y="18845"/>
                </a:lnTo>
                <a:lnTo>
                  <a:pt x="152441" y="24458"/>
                </a:lnTo>
                <a:lnTo>
                  <a:pt x="142993" y="30128"/>
                </a:lnTo>
                <a:lnTo>
                  <a:pt x="135619" y="35823"/>
                </a:lnTo>
                <a:lnTo>
                  <a:pt x="129167" y="41529"/>
                </a:lnTo>
                <a:lnTo>
                  <a:pt x="126113" y="44384"/>
                </a:lnTo>
                <a:lnTo>
                  <a:pt x="120179" y="52636"/>
                </a:lnTo>
                <a:lnTo>
                  <a:pt x="117264" y="57504"/>
                </a:lnTo>
                <a:lnTo>
                  <a:pt x="114024" y="65452"/>
                </a:lnTo>
                <a:lnTo>
                  <a:pt x="112583" y="73113"/>
                </a:lnTo>
                <a:lnTo>
                  <a:pt x="112200" y="77822"/>
                </a:lnTo>
                <a:lnTo>
                  <a:pt x="111943" y="82867"/>
                </a:lnTo>
                <a:lnTo>
                  <a:pt x="111659" y="93552"/>
                </a:lnTo>
                <a:lnTo>
                  <a:pt x="111435" y="162887"/>
                </a:lnTo>
                <a:lnTo>
                  <a:pt x="112387" y="170057"/>
                </a:lnTo>
                <a:lnTo>
                  <a:pt x="113973" y="176742"/>
                </a:lnTo>
                <a:lnTo>
                  <a:pt x="115984" y="183104"/>
                </a:lnTo>
                <a:lnTo>
                  <a:pt x="118276" y="189249"/>
                </a:lnTo>
                <a:lnTo>
                  <a:pt x="120757" y="195252"/>
                </a:lnTo>
                <a:lnTo>
                  <a:pt x="123363" y="201158"/>
                </a:lnTo>
                <a:lnTo>
                  <a:pt x="128800" y="212801"/>
                </a:lnTo>
                <a:lnTo>
                  <a:pt x="131583" y="218573"/>
                </a:lnTo>
                <a:lnTo>
                  <a:pt x="135343" y="224326"/>
                </a:lnTo>
                <a:lnTo>
                  <a:pt x="139755" y="230066"/>
                </a:lnTo>
                <a:lnTo>
                  <a:pt x="144602" y="235798"/>
                </a:lnTo>
                <a:lnTo>
                  <a:pt x="148785" y="240572"/>
                </a:lnTo>
                <a:lnTo>
                  <a:pt x="155973" y="248416"/>
                </a:lnTo>
                <a:lnTo>
                  <a:pt x="160176" y="250889"/>
                </a:lnTo>
                <a:lnTo>
                  <a:pt x="169926" y="253636"/>
                </a:lnTo>
                <a:lnTo>
                  <a:pt x="180609" y="257397"/>
                </a:lnTo>
                <a:lnTo>
                  <a:pt x="190755" y="262244"/>
                </a:lnTo>
                <a:lnTo>
                  <a:pt x="198439" y="267573"/>
                </a:lnTo>
                <a:lnTo>
                  <a:pt x="202774" y="269375"/>
                </a:lnTo>
                <a:lnTo>
                  <a:pt x="212670" y="271377"/>
                </a:lnTo>
                <a:lnTo>
                  <a:pt x="217977" y="271911"/>
                </a:lnTo>
                <a:lnTo>
                  <a:pt x="223419" y="272267"/>
                </a:lnTo>
                <a:lnTo>
                  <a:pt x="233594" y="272663"/>
                </a:lnTo>
                <a:lnTo>
                  <a:pt x="241291" y="272839"/>
                </a:lnTo>
                <a:lnTo>
                  <a:pt x="244677" y="271933"/>
                </a:lnTo>
                <a:lnTo>
                  <a:pt x="254946" y="267060"/>
                </a:lnTo>
                <a:lnTo>
                  <a:pt x="264433" y="265586"/>
                </a:lnTo>
                <a:lnTo>
                  <a:pt x="275000" y="262391"/>
                </a:lnTo>
                <a:lnTo>
                  <a:pt x="280485" y="260205"/>
                </a:lnTo>
                <a:lnTo>
                  <a:pt x="286046" y="257796"/>
                </a:lnTo>
                <a:lnTo>
                  <a:pt x="297305" y="252578"/>
                </a:lnTo>
                <a:lnTo>
                  <a:pt x="314355" y="244286"/>
                </a:lnTo>
                <a:lnTo>
                  <a:pt x="323222" y="238637"/>
                </a:lnTo>
                <a:lnTo>
                  <a:pt x="326920" y="235797"/>
                </a:lnTo>
                <a:lnTo>
                  <a:pt x="333569" y="232641"/>
                </a:lnTo>
                <a:lnTo>
                  <a:pt x="342889" y="2301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9"/>
          <p:cNvSpPr/>
          <p:nvPr/>
        </p:nvSpPr>
        <p:spPr>
          <a:xfrm>
            <a:off x="6989864" y="1946424"/>
            <a:ext cx="188177" cy="531029"/>
          </a:xfrm>
          <a:custGeom>
            <a:avLst/>
            <a:gdLst/>
            <a:ahLst/>
            <a:cxnLst/>
            <a:rect l="0" t="0" r="0" b="0"/>
            <a:pathLst>
              <a:path w="188177" h="531029">
                <a:moveTo>
                  <a:pt x="171030" y="25251"/>
                </a:moveTo>
                <a:lnTo>
                  <a:pt x="166479" y="25251"/>
                </a:lnTo>
                <a:lnTo>
                  <a:pt x="164186" y="24298"/>
                </a:lnTo>
                <a:lnTo>
                  <a:pt x="159099" y="20700"/>
                </a:lnTo>
                <a:lnTo>
                  <a:pt x="153963" y="16520"/>
                </a:lnTo>
                <a:lnTo>
                  <a:pt x="147347" y="10070"/>
                </a:lnTo>
                <a:lnTo>
                  <a:pt x="142090" y="4851"/>
                </a:lnTo>
                <a:lnTo>
                  <a:pt x="139354" y="3078"/>
                </a:lnTo>
                <a:lnTo>
                  <a:pt x="133774" y="1109"/>
                </a:lnTo>
                <a:lnTo>
                  <a:pt x="130001" y="584"/>
                </a:lnTo>
                <a:lnTo>
                  <a:pt x="125580" y="233"/>
                </a:lnTo>
                <a:lnTo>
                  <a:pt x="120728" y="0"/>
                </a:lnTo>
                <a:lnTo>
                  <a:pt x="115588" y="797"/>
                </a:lnTo>
                <a:lnTo>
                  <a:pt x="110256" y="2281"/>
                </a:lnTo>
                <a:lnTo>
                  <a:pt x="104797" y="4222"/>
                </a:lnTo>
                <a:lnTo>
                  <a:pt x="99252" y="5517"/>
                </a:lnTo>
                <a:lnTo>
                  <a:pt x="93651" y="6380"/>
                </a:lnTo>
                <a:lnTo>
                  <a:pt x="88012" y="6955"/>
                </a:lnTo>
                <a:lnTo>
                  <a:pt x="83299" y="8291"/>
                </a:lnTo>
                <a:lnTo>
                  <a:pt x="79206" y="10134"/>
                </a:lnTo>
                <a:lnTo>
                  <a:pt x="75524" y="12315"/>
                </a:lnTo>
                <a:lnTo>
                  <a:pt x="71164" y="15675"/>
                </a:lnTo>
                <a:lnTo>
                  <a:pt x="66354" y="19819"/>
                </a:lnTo>
                <a:lnTo>
                  <a:pt x="61241" y="24487"/>
                </a:lnTo>
                <a:lnTo>
                  <a:pt x="55928" y="28552"/>
                </a:lnTo>
                <a:lnTo>
                  <a:pt x="50480" y="32214"/>
                </a:lnTo>
                <a:lnTo>
                  <a:pt x="44943" y="35608"/>
                </a:lnTo>
                <a:lnTo>
                  <a:pt x="40300" y="39775"/>
                </a:lnTo>
                <a:lnTo>
                  <a:pt x="36252" y="44459"/>
                </a:lnTo>
                <a:lnTo>
                  <a:pt x="32601" y="49486"/>
                </a:lnTo>
                <a:lnTo>
                  <a:pt x="28544" y="60152"/>
                </a:lnTo>
                <a:lnTo>
                  <a:pt x="27461" y="65663"/>
                </a:lnTo>
                <a:lnTo>
                  <a:pt x="24835" y="71242"/>
                </a:lnTo>
                <a:lnTo>
                  <a:pt x="21180" y="76867"/>
                </a:lnTo>
                <a:lnTo>
                  <a:pt x="16838" y="82521"/>
                </a:lnTo>
                <a:lnTo>
                  <a:pt x="12013" y="93884"/>
                </a:lnTo>
                <a:lnTo>
                  <a:pt x="8916" y="105284"/>
                </a:lnTo>
                <a:lnTo>
                  <a:pt x="4365" y="116701"/>
                </a:lnTo>
                <a:lnTo>
                  <a:pt x="1707" y="128125"/>
                </a:lnTo>
                <a:lnTo>
                  <a:pt x="525" y="139553"/>
                </a:lnTo>
                <a:lnTo>
                  <a:pt x="0" y="150982"/>
                </a:lnTo>
                <a:lnTo>
                  <a:pt x="813" y="155744"/>
                </a:lnTo>
                <a:lnTo>
                  <a:pt x="6421" y="170231"/>
                </a:lnTo>
                <a:lnTo>
                  <a:pt x="6998" y="173339"/>
                </a:lnTo>
                <a:lnTo>
                  <a:pt x="8335" y="175411"/>
                </a:lnTo>
                <a:lnTo>
                  <a:pt x="10180" y="176793"/>
                </a:lnTo>
                <a:lnTo>
                  <a:pt x="12362" y="177714"/>
                </a:lnTo>
                <a:lnTo>
                  <a:pt x="13817" y="179280"/>
                </a:lnTo>
                <a:lnTo>
                  <a:pt x="14786" y="181277"/>
                </a:lnTo>
                <a:lnTo>
                  <a:pt x="15433" y="183561"/>
                </a:lnTo>
                <a:lnTo>
                  <a:pt x="16816" y="184131"/>
                </a:lnTo>
                <a:lnTo>
                  <a:pt x="18691" y="183558"/>
                </a:lnTo>
                <a:lnTo>
                  <a:pt x="23993" y="180346"/>
                </a:lnTo>
                <a:lnTo>
                  <a:pt x="29462" y="175239"/>
                </a:lnTo>
                <a:lnTo>
                  <a:pt x="37115" y="167693"/>
                </a:lnTo>
                <a:lnTo>
                  <a:pt x="42615" y="159679"/>
                </a:lnTo>
                <a:lnTo>
                  <a:pt x="45415" y="154874"/>
                </a:lnTo>
                <a:lnTo>
                  <a:pt x="49186" y="150719"/>
                </a:lnTo>
                <a:lnTo>
                  <a:pt x="53606" y="146996"/>
                </a:lnTo>
                <a:lnTo>
                  <a:pt x="58458" y="143562"/>
                </a:lnTo>
                <a:lnTo>
                  <a:pt x="62645" y="139367"/>
                </a:lnTo>
                <a:lnTo>
                  <a:pt x="66389" y="134666"/>
                </a:lnTo>
                <a:lnTo>
                  <a:pt x="69837" y="129626"/>
                </a:lnTo>
                <a:lnTo>
                  <a:pt x="74041" y="124362"/>
                </a:lnTo>
                <a:lnTo>
                  <a:pt x="78748" y="118947"/>
                </a:lnTo>
                <a:lnTo>
                  <a:pt x="83791" y="113433"/>
                </a:lnTo>
                <a:lnTo>
                  <a:pt x="88106" y="107851"/>
                </a:lnTo>
                <a:lnTo>
                  <a:pt x="91935" y="102225"/>
                </a:lnTo>
                <a:lnTo>
                  <a:pt x="95440" y="96569"/>
                </a:lnTo>
                <a:lnTo>
                  <a:pt x="98729" y="90894"/>
                </a:lnTo>
                <a:lnTo>
                  <a:pt x="104924" y="79508"/>
                </a:lnTo>
                <a:lnTo>
                  <a:pt x="107910" y="74757"/>
                </a:lnTo>
                <a:lnTo>
                  <a:pt x="113767" y="66938"/>
                </a:lnTo>
                <a:lnTo>
                  <a:pt x="117005" y="60288"/>
                </a:lnTo>
                <a:lnTo>
                  <a:pt x="117868" y="57181"/>
                </a:lnTo>
                <a:lnTo>
                  <a:pt x="121368" y="51190"/>
                </a:lnTo>
                <a:lnTo>
                  <a:pt x="123635" y="48258"/>
                </a:lnTo>
                <a:lnTo>
                  <a:pt x="126154" y="42461"/>
                </a:lnTo>
                <a:lnTo>
                  <a:pt x="127571" y="33843"/>
                </a:lnTo>
                <a:lnTo>
                  <a:pt x="128158" y="18019"/>
                </a:lnTo>
                <a:lnTo>
                  <a:pt x="128168" y="61242"/>
                </a:lnTo>
                <a:lnTo>
                  <a:pt x="130709" y="72679"/>
                </a:lnTo>
                <a:lnTo>
                  <a:pt x="134060" y="86335"/>
                </a:lnTo>
                <a:lnTo>
                  <a:pt x="135549" y="98754"/>
                </a:lnTo>
                <a:lnTo>
                  <a:pt x="136211" y="110624"/>
                </a:lnTo>
                <a:lnTo>
                  <a:pt x="137458" y="123202"/>
                </a:lnTo>
                <a:lnTo>
                  <a:pt x="141187" y="138317"/>
                </a:lnTo>
                <a:lnTo>
                  <a:pt x="143479" y="154560"/>
                </a:lnTo>
                <a:lnTo>
                  <a:pt x="144091" y="162892"/>
                </a:lnTo>
                <a:lnTo>
                  <a:pt x="144498" y="171304"/>
                </a:lnTo>
                <a:lnTo>
                  <a:pt x="144951" y="188270"/>
                </a:lnTo>
                <a:lnTo>
                  <a:pt x="145205" y="213888"/>
                </a:lnTo>
                <a:lnTo>
                  <a:pt x="146194" y="223399"/>
                </a:lnTo>
                <a:lnTo>
                  <a:pt x="147806" y="233549"/>
                </a:lnTo>
                <a:lnTo>
                  <a:pt x="149832" y="244126"/>
                </a:lnTo>
                <a:lnTo>
                  <a:pt x="151183" y="254035"/>
                </a:lnTo>
                <a:lnTo>
                  <a:pt x="152084" y="263499"/>
                </a:lnTo>
                <a:lnTo>
                  <a:pt x="152684" y="272665"/>
                </a:lnTo>
                <a:lnTo>
                  <a:pt x="153085" y="281634"/>
                </a:lnTo>
                <a:lnTo>
                  <a:pt x="153530" y="299219"/>
                </a:lnTo>
                <a:lnTo>
                  <a:pt x="153780" y="325184"/>
                </a:lnTo>
                <a:lnTo>
                  <a:pt x="154768" y="333791"/>
                </a:lnTo>
                <a:lnTo>
                  <a:pt x="156378" y="342387"/>
                </a:lnTo>
                <a:lnTo>
                  <a:pt x="158405" y="350975"/>
                </a:lnTo>
                <a:lnTo>
                  <a:pt x="159756" y="359557"/>
                </a:lnTo>
                <a:lnTo>
                  <a:pt x="160656" y="368137"/>
                </a:lnTo>
                <a:lnTo>
                  <a:pt x="161256" y="376714"/>
                </a:lnTo>
                <a:lnTo>
                  <a:pt x="161657" y="385290"/>
                </a:lnTo>
                <a:lnTo>
                  <a:pt x="162102" y="402438"/>
                </a:lnTo>
                <a:lnTo>
                  <a:pt x="164840" y="417044"/>
                </a:lnTo>
                <a:lnTo>
                  <a:pt x="168279" y="430839"/>
                </a:lnTo>
                <a:lnTo>
                  <a:pt x="169808" y="446494"/>
                </a:lnTo>
                <a:lnTo>
                  <a:pt x="170487" y="460438"/>
                </a:lnTo>
                <a:lnTo>
                  <a:pt x="170668" y="466823"/>
                </a:lnTo>
                <a:lnTo>
                  <a:pt x="171742" y="472032"/>
                </a:lnTo>
                <a:lnTo>
                  <a:pt x="176850" y="484867"/>
                </a:lnTo>
                <a:lnTo>
                  <a:pt x="178787" y="499359"/>
                </a:lnTo>
                <a:lnTo>
                  <a:pt x="179442" y="513272"/>
                </a:lnTo>
                <a:lnTo>
                  <a:pt x="179603" y="530876"/>
                </a:lnTo>
                <a:lnTo>
                  <a:pt x="184153" y="530983"/>
                </a:lnTo>
                <a:lnTo>
                  <a:pt x="188176" y="5310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0"/>
          <p:cNvSpPr/>
          <p:nvPr/>
        </p:nvSpPr>
        <p:spPr>
          <a:xfrm>
            <a:off x="7246724" y="1937385"/>
            <a:ext cx="205636" cy="282848"/>
          </a:xfrm>
          <a:custGeom>
            <a:avLst/>
            <a:gdLst/>
            <a:ahLst/>
            <a:cxnLst/>
            <a:rect l="0" t="0" r="0" b="0"/>
            <a:pathLst>
              <a:path w="205636" h="282848">
                <a:moveTo>
                  <a:pt x="8468" y="0"/>
                </a:moveTo>
                <a:lnTo>
                  <a:pt x="249" y="0"/>
                </a:lnTo>
                <a:lnTo>
                  <a:pt x="0" y="4550"/>
                </a:lnTo>
                <a:lnTo>
                  <a:pt x="918" y="6844"/>
                </a:lnTo>
                <a:lnTo>
                  <a:pt x="4477" y="11931"/>
                </a:lnTo>
                <a:lnTo>
                  <a:pt x="5808" y="15574"/>
                </a:lnTo>
                <a:lnTo>
                  <a:pt x="6695" y="19908"/>
                </a:lnTo>
                <a:lnTo>
                  <a:pt x="7285" y="24702"/>
                </a:lnTo>
                <a:lnTo>
                  <a:pt x="7943" y="32568"/>
                </a:lnTo>
                <a:lnTo>
                  <a:pt x="8235" y="40192"/>
                </a:lnTo>
                <a:lnTo>
                  <a:pt x="8422" y="63149"/>
                </a:lnTo>
                <a:lnTo>
                  <a:pt x="8468" y="175860"/>
                </a:lnTo>
                <a:lnTo>
                  <a:pt x="9421" y="182962"/>
                </a:lnTo>
                <a:lnTo>
                  <a:pt x="11008" y="190555"/>
                </a:lnTo>
                <a:lnTo>
                  <a:pt x="13019" y="198474"/>
                </a:lnTo>
                <a:lnTo>
                  <a:pt x="14359" y="205658"/>
                </a:lnTo>
                <a:lnTo>
                  <a:pt x="15253" y="212353"/>
                </a:lnTo>
                <a:lnTo>
                  <a:pt x="15849" y="218721"/>
                </a:lnTo>
                <a:lnTo>
                  <a:pt x="17199" y="223919"/>
                </a:lnTo>
                <a:lnTo>
                  <a:pt x="21239" y="232234"/>
                </a:lnTo>
                <a:lnTo>
                  <a:pt x="22697" y="236738"/>
                </a:lnTo>
                <a:lnTo>
                  <a:pt x="23669" y="241645"/>
                </a:lnTo>
                <a:lnTo>
                  <a:pt x="24317" y="246821"/>
                </a:lnTo>
                <a:lnTo>
                  <a:pt x="27577" y="255113"/>
                </a:lnTo>
                <a:lnTo>
                  <a:pt x="32201" y="261973"/>
                </a:lnTo>
                <a:lnTo>
                  <a:pt x="37431" y="268198"/>
                </a:lnTo>
                <a:lnTo>
                  <a:pt x="42931" y="274139"/>
                </a:lnTo>
                <a:lnTo>
                  <a:pt x="45731" y="277056"/>
                </a:lnTo>
                <a:lnTo>
                  <a:pt x="48550" y="279002"/>
                </a:lnTo>
                <a:lnTo>
                  <a:pt x="54222" y="281163"/>
                </a:lnTo>
                <a:lnTo>
                  <a:pt x="59918" y="282124"/>
                </a:lnTo>
                <a:lnTo>
                  <a:pt x="65625" y="282550"/>
                </a:lnTo>
                <a:lnTo>
                  <a:pt x="71336" y="282740"/>
                </a:lnTo>
                <a:lnTo>
                  <a:pt x="79907" y="282847"/>
                </a:lnTo>
                <a:lnTo>
                  <a:pt x="82764" y="281910"/>
                </a:lnTo>
                <a:lnTo>
                  <a:pt x="88479" y="278328"/>
                </a:lnTo>
                <a:lnTo>
                  <a:pt x="94193" y="273561"/>
                </a:lnTo>
                <a:lnTo>
                  <a:pt x="97051" y="270956"/>
                </a:lnTo>
                <a:lnTo>
                  <a:pt x="102766" y="262982"/>
                </a:lnTo>
                <a:lnTo>
                  <a:pt x="105623" y="258189"/>
                </a:lnTo>
                <a:lnTo>
                  <a:pt x="111338" y="250323"/>
                </a:lnTo>
                <a:lnTo>
                  <a:pt x="114195" y="246892"/>
                </a:lnTo>
                <a:lnTo>
                  <a:pt x="118006" y="242699"/>
                </a:lnTo>
                <a:lnTo>
                  <a:pt x="127319" y="232961"/>
                </a:lnTo>
                <a:lnTo>
                  <a:pt x="131517" y="227697"/>
                </a:lnTo>
                <a:lnTo>
                  <a:pt x="135268" y="222283"/>
                </a:lnTo>
                <a:lnTo>
                  <a:pt x="138722" y="216768"/>
                </a:lnTo>
                <a:lnTo>
                  <a:pt x="141976" y="211187"/>
                </a:lnTo>
                <a:lnTo>
                  <a:pt x="145099" y="205561"/>
                </a:lnTo>
                <a:lnTo>
                  <a:pt x="148133" y="199906"/>
                </a:lnTo>
                <a:lnTo>
                  <a:pt x="151108" y="193278"/>
                </a:lnTo>
                <a:lnTo>
                  <a:pt x="154044" y="186002"/>
                </a:lnTo>
                <a:lnTo>
                  <a:pt x="156953" y="178294"/>
                </a:lnTo>
                <a:lnTo>
                  <a:pt x="159846" y="171250"/>
                </a:lnTo>
                <a:lnTo>
                  <a:pt x="162726" y="164649"/>
                </a:lnTo>
                <a:lnTo>
                  <a:pt x="168467" y="152235"/>
                </a:lnTo>
                <a:lnTo>
                  <a:pt x="174194" y="140367"/>
                </a:lnTo>
                <a:lnTo>
                  <a:pt x="176101" y="134536"/>
                </a:lnTo>
                <a:lnTo>
                  <a:pt x="177374" y="128743"/>
                </a:lnTo>
                <a:lnTo>
                  <a:pt x="178222" y="122976"/>
                </a:lnTo>
                <a:lnTo>
                  <a:pt x="179740" y="117226"/>
                </a:lnTo>
                <a:lnTo>
                  <a:pt x="181704" y="111488"/>
                </a:lnTo>
                <a:lnTo>
                  <a:pt x="183966" y="105758"/>
                </a:lnTo>
                <a:lnTo>
                  <a:pt x="186427" y="100033"/>
                </a:lnTo>
                <a:lnTo>
                  <a:pt x="191701" y="88591"/>
                </a:lnTo>
                <a:lnTo>
                  <a:pt x="193488" y="82873"/>
                </a:lnTo>
                <a:lnTo>
                  <a:pt x="194679" y="77156"/>
                </a:lnTo>
                <a:lnTo>
                  <a:pt x="195475" y="71440"/>
                </a:lnTo>
                <a:lnTo>
                  <a:pt x="196004" y="66676"/>
                </a:lnTo>
                <a:lnTo>
                  <a:pt x="196592" y="58844"/>
                </a:lnTo>
                <a:lnTo>
                  <a:pt x="196854" y="52188"/>
                </a:lnTo>
                <a:lnTo>
                  <a:pt x="196923" y="49079"/>
                </a:lnTo>
                <a:lnTo>
                  <a:pt x="199541" y="40545"/>
                </a:lnTo>
                <a:lnTo>
                  <a:pt x="201573" y="35602"/>
                </a:lnTo>
                <a:lnTo>
                  <a:pt x="203830" y="27571"/>
                </a:lnTo>
                <a:lnTo>
                  <a:pt x="205635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1"/>
          <p:cNvSpPr/>
          <p:nvPr/>
        </p:nvSpPr>
        <p:spPr>
          <a:xfrm>
            <a:off x="7521044" y="1954530"/>
            <a:ext cx="34187" cy="231060"/>
          </a:xfrm>
          <a:custGeom>
            <a:avLst/>
            <a:gdLst/>
            <a:ahLst/>
            <a:cxnLst/>
            <a:rect l="0" t="0" r="0" b="0"/>
            <a:pathLst>
              <a:path w="34187" h="231060">
                <a:moveTo>
                  <a:pt x="8468" y="0"/>
                </a:moveTo>
                <a:lnTo>
                  <a:pt x="8468" y="28941"/>
                </a:lnTo>
                <a:lnTo>
                  <a:pt x="7516" y="32629"/>
                </a:lnTo>
                <a:lnTo>
                  <a:pt x="5929" y="36992"/>
                </a:lnTo>
                <a:lnTo>
                  <a:pt x="3917" y="41806"/>
                </a:lnTo>
                <a:lnTo>
                  <a:pt x="2577" y="46921"/>
                </a:lnTo>
                <a:lnTo>
                  <a:pt x="1683" y="52235"/>
                </a:lnTo>
                <a:lnTo>
                  <a:pt x="1087" y="57683"/>
                </a:lnTo>
                <a:lnTo>
                  <a:pt x="690" y="63221"/>
                </a:lnTo>
                <a:lnTo>
                  <a:pt x="426" y="68817"/>
                </a:lnTo>
                <a:lnTo>
                  <a:pt x="131" y="80115"/>
                </a:lnTo>
                <a:lnTo>
                  <a:pt x="0" y="91486"/>
                </a:lnTo>
                <a:lnTo>
                  <a:pt x="918" y="96233"/>
                </a:lnTo>
                <a:lnTo>
                  <a:pt x="2482" y="100350"/>
                </a:lnTo>
                <a:lnTo>
                  <a:pt x="4478" y="104048"/>
                </a:lnTo>
                <a:lnTo>
                  <a:pt x="5808" y="108417"/>
                </a:lnTo>
                <a:lnTo>
                  <a:pt x="6694" y="113236"/>
                </a:lnTo>
                <a:lnTo>
                  <a:pt x="7286" y="118353"/>
                </a:lnTo>
                <a:lnTo>
                  <a:pt x="7680" y="123669"/>
                </a:lnTo>
                <a:lnTo>
                  <a:pt x="7942" y="129118"/>
                </a:lnTo>
                <a:lnTo>
                  <a:pt x="8235" y="141206"/>
                </a:lnTo>
                <a:lnTo>
                  <a:pt x="8364" y="156103"/>
                </a:lnTo>
                <a:lnTo>
                  <a:pt x="9352" y="162171"/>
                </a:lnTo>
                <a:lnTo>
                  <a:pt x="10962" y="167169"/>
                </a:lnTo>
                <a:lnTo>
                  <a:pt x="12988" y="171453"/>
                </a:lnTo>
                <a:lnTo>
                  <a:pt x="14339" y="176214"/>
                </a:lnTo>
                <a:lnTo>
                  <a:pt x="15240" y="181294"/>
                </a:lnTo>
                <a:lnTo>
                  <a:pt x="15840" y="186585"/>
                </a:lnTo>
                <a:lnTo>
                  <a:pt x="16240" y="191065"/>
                </a:lnTo>
                <a:lnTo>
                  <a:pt x="16507" y="195004"/>
                </a:lnTo>
                <a:lnTo>
                  <a:pt x="16685" y="198582"/>
                </a:lnTo>
                <a:lnTo>
                  <a:pt x="17756" y="201921"/>
                </a:lnTo>
                <a:lnTo>
                  <a:pt x="19422" y="205099"/>
                </a:lnTo>
                <a:lnTo>
                  <a:pt x="21487" y="208170"/>
                </a:lnTo>
                <a:lnTo>
                  <a:pt x="22862" y="211170"/>
                </a:lnTo>
                <a:lnTo>
                  <a:pt x="23779" y="214122"/>
                </a:lnTo>
                <a:lnTo>
                  <a:pt x="25251" y="221154"/>
                </a:lnTo>
                <a:lnTo>
                  <a:pt x="25506" y="226923"/>
                </a:lnTo>
                <a:lnTo>
                  <a:pt x="25603" y="231059"/>
                </a:lnTo>
                <a:lnTo>
                  <a:pt x="25613" y="219490"/>
                </a:lnTo>
                <a:lnTo>
                  <a:pt x="26565" y="216812"/>
                </a:lnTo>
                <a:lnTo>
                  <a:pt x="28153" y="214074"/>
                </a:lnTo>
                <a:lnTo>
                  <a:pt x="34186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2"/>
          <p:cNvSpPr/>
          <p:nvPr/>
        </p:nvSpPr>
        <p:spPr>
          <a:xfrm>
            <a:off x="7589519" y="1663064"/>
            <a:ext cx="154307" cy="540069"/>
          </a:xfrm>
          <a:custGeom>
            <a:avLst/>
            <a:gdLst/>
            <a:ahLst/>
            <a:cxnLst/>
            <a:rect l="0" t="0" r="0" b="0"/>
            <a:pathLst>
              <a:path w="154307" h="540069">
                <a:moveTo>
                  <a:pt x="0" y="0"/>
                </a:moveTo>
                <a:lnTo>
                  <a:pt x="7382" y="0"/>
                </a:lnTo>
                <a:lnTo>
                  <a:pt x="7779" y="953"/>
                </a:lnTo>
                <a:lnTo>
                  <a:pt x="8469" y="11932"/>
                </a:lnTo>
                <a:lnTo>
                  <a:pt x="8563" y="33171"/>
                </a:lnTo>
                <a:lnTo>
                  <a:pt x="9520" y="37354"/>
                </a:lnTo>
                <a:lnTo>
                  <a:pt x="13121" y="44542"/>
                </a:lnTo>
                <a:lnTo>
                  <a:pt x="15357" y="53452"/>
                </a:lnTo>
                <a:lnTo>
                  <a:pt x="15953" y="58495"/>
                </a:lnTo>
                <a:lnTo>
                  <a:pt x="17303" y="62809"/>
                </a:lnTo>
                <a:lnTo>
                  <a:pt x="21343" y="70143"/>
                </a:lnTo>
                <a:lnTo>
                  <a:pt x="23754" y="75337"/>
                </a:lnTo>
                <a:lnTo>
                  <a:pt x="26314" y="81657"/>
                </a:lnTo>
                <a:lnTo>
                  <a:pt x="28973" y="88729"/>
                </a:lnTo>
                <a:lnTo>
                  <a:pt x="31697" y="95348"/>
                </a:lnTo>
                <a:lnTo>
                  <a:pt x="34467" y="101665"/>
                </a:lnTo>
                <a:lnTo>
                  <a:pt x="39131" y="113765"/>
                </a:lnTo>
                <a:lnTo>
                  <a:pt x="41205" y="125492"/>
                </a:lnTo>
                <a:lnTo>
                  <a:pt x="44666" y="142135"/>
                </a:lnTo>
                <a:lnTo>
                  <a:pt x="46922" y="151907"/>
                </a:lnTo>
                <a:lnTo>
                  <a:pt x="49379" y="161279"/>
                </a:lnTo>
                <a:lnTo>
                  <a:pt x="51970" y="170384"/>
                </a:lnTo>
                <a:lnTo>
                  <a:pt x="57387" y="188122"/>
                </a:lnTo>
                <a:lnTo>
                  <a:pt x="62971" y="205530"/>
                </a:lnTo>
                <a:lnTo>
                  <a:pt x="64841" y="214173"/>
                </a:lnTo>
                <a:lnTo>
                  <a:pt x="66088" y="222792"/>
                </a:lnTo>
                <a:lnTo>
                  <a:pt x="66919" y="231396"/>
                </a:lnTo>
                <a:lnTo>
                  <a:pt x="67473" y="240941"/>
                </a:lnTo>
                <a:lnTo>
                  <a:pt x="68088" y="261708"/>
                </a:lnTo>
                <a:lnTo>
                  <a:pt x="69204" y="271627"/>
                </a:lnTo>
                <a:lnTo>
                  <a:pt x="70902" y="281097"/>
                </a:lnTo>
                <a:lnTo>
                  <a:pt x="72985" y="290269"/>
                </a:lnTo>
                <a:lnTo>
                  <a:pt x="75327" y="299240"/>
                </a:lnTo>
                <a:lnTo>
                  <a:pt x="77840" y="308079"/>
                </a:lnTo>
                <a:lnTo>
                  <a:pt x="83173" y="325519"/>
                </a:lnTo>
                <a:lnTo>
                  <a:pt x="88719" y="342795"/>
                </a:lnTo>
                <a:lnTo>
                  <a:pt x="90578" y="351403"/>
                </a:lnTo>
                <a:lnTo>
                  <a:pt x="91819" y="359999"/>
                </a:lnTo>
                <a:lnTo>
                  <a:pt x="92645" y="368587"/>
                </a:lnTo>
                <a:lnTo>
                  <a:pt x="94149" y="377170"/>
                </a:lnTo>
                <a:lnTo>
                  <a:pt x="96103" y="385749"/>
                </a:lnTo>
                <a:lnTo>
                  <a:pt x="100815" y="401950"/>
                </a:lnTo>
                <a:lnTo>
                  <a:pt x="103406" y="408937"/>
                </a:lnTo>
                <a:lnTo>
                  <a:pt x="107871" y="422732"/>
                </a:lnTo>
                <a:lnTo>
                  <a:pt x="109856" y="438389"/>
                </a:lnTo>
                <a:lnTo>
                  <a:pt x="113278" y="452332"/>
                </a:lnTo>
                <a:lnTo>
                  <a:pt x="117974" y="464879"/>
                </a:lnTo>
                <a:lnTo>
                  <a:pt x="120559" y="470892"/>
                </a:lnTo>
                <a:lnTo>
                  <a:pt x="125020" y="481701"/>
                </a:lnTo>
                <a:lnTo>
                  <a:pt x="127002" y="489679"/>
                </a:lnTo>
                <a:lnTo>
                  <a:pt x="128118" y="504077"/>
                </a:lnTo>
                <a:lnTo>
                  <a:pt x="128448" y="515857"/>
                </a:lnTo>
                <a:lnTo>
                  <a:pt x="129447" y="519165"/>
                </a:lnTo>
                <a:lnTo>
                  <a:pt x="133097" y="525380"/>
                </a:lnTo>
                <a:lnTo>
                  <a:pt x="135957" y="529684"/>
                </a:lnTo>
                <a:lnTo>
                  <a:pt x="136626" y="533230"/>
                </a:lnTo>
                <a:lnTo>
                  <a:pt x="136804" y="535509"/>
                </a:lnTo>
                <a:lnTo>
                  <a:pt x="137875" y="537029"/>
                </a:lnTo>
                <a:lnTo>
                  <a:pt x="139542" y="538042"/>
                </a:lnTo>
                <a:lnTo>
                  <a:pt x="145371" y="539949"/>
                </a:lnTo>
                <a:lnTo>
                  <a:pt x="150177" y="540033"/>
                </a:lnTo>
                <a:lnTo>
                  <a:pt x="154306" y="5400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3"/>
          <p:cNvSpPr/>
          <p:nvPr/>
        </p:nvSpPr>
        <p:spPr>
          <a:xfrm>
            <a:off x="7786731" y="1956191"/>
            <a:ext cx="197125" cy="298377"/>
          </a:xfrm>
          <a:custGeom>
            <a:avLst/>
            <a:gdLst/>
            <a:ahLst/>
            <a:cxnLst/>
            <a:rect l="0" t="0" r="0" b="0"/>
            <a:pathLst>
              <a:path w="197125" h="298377">
                <a:moveTo>
                  <a:pt x="128544" y="41201"/>
                </a:moveTo>
                <a:lnTo>
                  <a:pt x="128544" y="36650"/>
                </a:lnTo>
                <a:lnTo>
                  <a:pt x="127592" y="34357"/>
                </a:lnTo>
                <a:lnTo>
                  <a:pt x="121759" y="26373"/>
                </a:lnTo>
                <a:lnTo>
                  <a:pt x="121163" y="25601"/>
                </a:lnTo>
                <a:lnTo>
                  <a:pt x="120501" y="22203"/>
                </a:lnTo>
                <a:lnTo>
                  <a:pt x="120325" y="19963"/>
                </a:lnTo>
                <a:lnTo>
                  <a:pt x="119254" y="17517"/>
                </a:lnTo>
                <a:lnTo>
                  <a:pt x="113197" y="9525"/>
                </a:lnTo>
                <a:lnTo>
                  <a:pt x="108071" y="3945"/>
                </a:lnTo>
                <a:lnTo>
                  <a:pt x="105370" y="2076"/>
                </a:lnTo>
                <a:lnTo>
                  <a:pt x="99829" y="0"/>
                </a:lnTo>
                <a:lnTo>
                  <a:pt x="96066" y="399"/>
                </a:lnTo>
                <a:lnTo>
                  <a:pt x="91652" y="1617"/>
                </a:lnTo>
                <a:lnTo>
                  <a:pt x="86804" y="3382"/>
                </a:lnTo>
                <a:lnTo>
                  <a:pt x="82620" y="4558"/>
                </a:lnTo>
                <a:lnTo>
                  <a:pt x="78878" y="5342"/>
                </a:lnTo>
                <a:lnTo>
                  <a:pt x="75430" y="5865"/>
                </a:lnTo>
                <a:lnTo>
                  <a:pt x="71228" y="7167"/>
                </a:lnTo>
                <a:lnTo>
                  <a:pt x="66521" y="8986"/>
                </a:lnTo>
                <a:lnTo>
                  <a:pt x="61477" y="11152"/>
                </a:lnTo>
                <a:lnTo>
                  <a:pt x="57163" y="14501"/>
                </a:lnTo>
                <a:lnTo>
                  <a:pt x="53334" y="18639"/>
                </a:lnTo>
                <a:lnTo>
                  <a:pt x="49829" y="23302"/>
                </a:lnTo>
                <a:lnTo>
                  <a:pt x="46540" y="27363"/>
                </a:lnTo>
                <a:lnTo>
                  <a:pt x="43394" y="31023"/>
                </a:lnTo>
                <a:lnTo>
                  <a:pt x="37360" y="38582"/>
                </a:lnTo>
                <a:lnTo>
                  <a:pt x="34417" y="43265"/>
                </a:lnTo>
                <a:lnTo>
                  <a:pt x="31502" y="48292"/>
                </a:lnTo>
                <a:lnTo>
                  <a:pt x="25724" y="58958"/>
                </a:lnTo>
                <a:lnTo>
                  <a:pt x="14254" y="81327"/>
                </a:lnTo>
                <a:lnTo>
                  <a:pt x="11393" y="87954"/>
                </a:lnTo>
                <a:lnTo>
                  <a:pt x="8533" y="95230"/>
                </a:lnTo>
                <a:lnTo>
                  <a:pt x="5674" y="102938"/>
                </a:lnTo>
                <a:lnTo>
                  <a:pt x="3768" y="110934"/>
                </a:lnTo>
                <a:lnTo>
                  <a:pt x="2498" y="119122"/>
                </a:lnTo>
                <a:lnTo>
                  <a:pt x="1650" y="127438"/>
                </a:lnTo>
                <a:lnTo>
                  <a:pt x="1085" y="134888"/>
                </a:lnTo>
                <a:lnTo>
                  <a:pt x="709" y="141759"/>
                </a:lnTo>
                <a:lnTo>
                  <a:pt x="458" y="148245"/>
                </a:lnTo>
                <a:lnTo>
                  <a:pt x="105" y="171025"/>
                </a:lnTo>
                <a:lnTo>
                  <a:pt x="0" y="191322"/>
                </a:lnTo>
                <a:lnTo>
                  <a:pt x="938" y="197479"/>
                </a:lnTo>
                <a:lnTo>
                  <a:pt x="2516" y="203489"/>
                </a:lnTo>
                <a:lnTo>
                  <a:pt x="4520" y="209400"/>
                </a:lnTo>
                <a:lnTo>
                  <a:pt x="6747" y="218509"/>
                </a:lnTo>
                <a:lnTo>
                  <a:pt x="8689" y="226685"/>
                </a:lnTo>
                <a:lnTo>
                  <a:pt x="10541" y="231532"/>
                </a:lnTo>
                <a:lnTo>
                  <a:pt x="12727" y="236668"/>
                </a:lnTo>
                <a:lnTo>
                  <a:pt x="17698" y="244915"/>
                </a:lnTo>
                <a:lnTo>
                  <a:pt x="20356" y="248448"/>
                </a:lnTo>
                <a:lnTo>
                  <a:pt x="23081" y="250803"/>
                </a:lnTo>
                <a:lnTo>
                  <a:pt x="25851" y="252373"/>
                </a:lnTo>
                <a:lnTo>
                  <a:pt x="31467" y="254118"/>
                </a:lnTo>
                <a:lnTo>
                  <a:pt x="37138" y="254893"/>
                </a:lnTo>
                <a:lnTo>
                  <a:pt x="42834" y="255238"/>
                </a:lnTo>
                <a:lnTo>
                  <a:pt x="48541" y="255391"/>
                </a:lnTo>
                <a:lnTo>
                  <a:pt x="54251" y="255459"/>
                </a:lnTo>
                <a:lnTo>
                  <a:pt x="57108" y="254525"/>
                </a:lnTo>
                <a:lnTo>
                  <a:pt x="62823" y="250947"/>
                </a:lnTo>
                <a:lnTo>
                  <a:pt x="68536" y="243641"/>
                </a:lnTo>
                <a:lnTo>
                  <a:pt x="71394" y="239026"/>
                </a:lnTo>
                <a:lnTo>
                  <a:pt x="75204" y="234997"/>
                </a:lnTo>
                <a:lnTo>
                  <a:pt x="79650" y="231358"/>
                </a:lnTo>
                <a:lnTo>
                  <a:pt x="84518" y="227980"/>
                </a:lnTo>
                <a:lnTo>
                  <a:pt x="88715" y="223823"/>
                </a:lnTo>
                <a:lnTo>
                  <a:pt x="92466" y="219146"/>
                </a:lnTo>
                <a:lnTo>
                  <a:pt x="95919" y="214124"/>
                </a:lnTo>
                <a:lnTo>
                  <a:pt x="98221" y="208870"/>
                </a:lnTo>
                <a:lnTo>
                  <a:pt x="99757" y="203463"/>
                </a:lnTo>
                <a:lnTo>
                  <a:pt x="100780" y="197953"/>
                </a:lnTo>
                <a:lnTo>
                  <a:pt x="104457" y="189291"/>
                </a:lnTo>
                <a:lnTo>
                  <a:pt x="106771" y="185648"/>
                </a:lnTo>
                <a:lnTo>
                  <a:pt x="109342" y="176520"/>
                </a:lnTo>
                <a:lnTo>
                  <a:pt x="110028" y="171419"/>
                </a:lnTo>
                <a:lnTo>
                  <a:pt x="111438" y="165160"/>
                </a:lnTo>
                <a:lnTo>
                  <a:pt x="113329" y="158130"/>
                </a:lnTo>
                <a:lnTo>
                  <a:pt x="115544" y="150586"/>
                </a:lnTo>
                <a:lnTo>
                  <a:pt x="117019" y="143652"/>
                </a:lnTo>
                <a:lnTo>
                  <a:pt x="118004" y="137124"/>
                </a:lnTo>
                <a:lnTo>
                  <a:pt x="118660" y="130867"/>
                </a:lnTo>
                <a:lnTo>
                  <a:pt x="119098" y="124791"/>
                </a:lnTo>
                <a:lnTo>
                  <a:pt x="119388" y="118835"/>
                </a:lnTo>
                <a:lnTo>
                  <a:pt x="119711" y="107138"/>
                </a:lnTo>
                <a:lnTo>
                  <a:pt x="119962" y="68593"/>
                </a:lnTo>
                <a:lnTo>
                  <a:pt x="119968" y="56831"/>
                </a:lnTo>
                <a:lnTo>
                  <a:pt x="119017" y="53526"/>
                </a:lnTo>
                <a:lnTo>
                  <a:pt x="114079" y="44324"/>
                </a:lnTo>
                <a:lnTo>
                  <a:pt x="111928" y="35221"/>
                </a:lnTo>
                <a:lnTo>
                  <a:pt x="111634" y="32828"/>
                </a:lnTo>
                <a:lnTo>
                  <a:pt x="111430" y="25399"/>
                </a:lnTo>
                <a:lnTo>
                  <a:pt x="111400" y="34691"/>
                </a:lnTo>
                <a:lnTo>
                  <a:pt x="111400" y="44466"/>
                </a:lnTo>
                <a:lnTo>
                  <a:pt x="113939" y="52495"/>
                </a:lnTo>
                <a:lnTo>
                  <a:pt x="115950" y="57303"/>
                </a:lnTo>
                <a:lnTo>
                  <a:pt x="118243" y="62413"/>
                </a:lnTo>
                <a:lnTo>
                  <a:pt x="123330" y="73171"/>
                </a:lnTo>
                <a:lnTo>
                  <a:pt x="125069" y="79659"/>
                </a:lnTo>
                <a:lnTo>
                  <a:pt x="126227" y="86843"/>
                </a:lnTo>
                <a:lnTo>
                  <a:pt x="126999" y="94489"/>
                </a:lnTo>
                <a:lnTo>
                  <a:pt x="127514" y="101491"/>
                </a:lnTo>
                <a:lnTo>
                  <a:pt x="127857" y="108064"/>
                </a:lnTo>
                <a:lnTo>
                  <a:pt x="128086" y="114352"/>
                </a:lnTo>
                <a:lnTo>
                  <a:pt x="129192" y="120448"/>
                </a:lnTo>
                <a:lnTo>
                  <a:pt x="130881" y="126417"/>
                </a:lnTo>
                <a:lnTo>
                  <a:pt x="132959" y="132302"/>
                </a:lnTo>
                <a:lnTo>
                  <a:pt x="135297" y="138130"/>
                </a:lnTo>
                <a:lnTo>
                  <a:pt x="137809" y="143920"/>
                </a:lnTo>
                <a:lnTo>
                  <a:pt x="140435" y="149686"/>
                </a:lnTo>
                <a:lnTo>
                  <a:pt x="142186" y="156387"/>
                </a:lnTo>
                <a:lnTo>
                  <a:pt x="143354" y="163711"/>
                </a:lnTo>
                <a:lnTo>
                  <a:pt x="144132" y="171452"/>
                </a:lnTo>
                <a:lnTo>
                  <a:pt x="145604" y="178518"/>
                </a:lnTo>
                <a:lnTo>
                  <a:pt x="147537" y="185133"/>
                </a:lnTo>
                <a:lnTo>
                  <a:pt x="149778" y="191448"/>
                </a:lnTo>
                <a:lnTo>
                  <a:pt x="151272" y="197563"/>
                </a:lnTo>
                <a:lnTo>
                  <a:pt x="152268" y="203545"/>
                </a:lnTo>
                <a:lnTo>
                  <a:pt x="152933" y="209438"/>
                </a:lnTo>
                <a:lnTo>
                  <a:pt x="154328" y="215271"/>
                </a:lnTo>
                <a:lnTo>
                  <a:pt x="156211" y="221066"/>
                </a:lnTo>
                <a:lnTo>
                  <a:pt x="158418" y="226833"/>
                </a:lnTo>
                <a:lnTo>
                  <a:pt x="160872" y="235782"/>
                </a:lnTo>
                <a:lnTo>
                  <a:pt x="162914" y="243886"/>
                </a:lnTo>
                <a:lnTo>
                  <a:pt x="164792" y="248714"/>
                </a:lnTo>
                <a:lnTo>
                  <a:pt x="166997" y="253839"/>
                </a:lnTo>
                <a:lnTo>
                  <a:pt x="169447" y="262072"/>
                </a:lnTo>
                <a:lnTo>
                  <a:pt x="170099" y="265601"/>
                </a:lnTo>
                <a:lnTo>
                  <a:pt x="173365" y="272062"/>
                </a:lnTo>
                <a:lnTo>
                  <a:pt x="175570" y="275118"/>
                </a:lnTo>
                <a:lnTo>
                  <a:pt x="178020" y="281054"/>
                </a:lnTo>
                <a:lnTo>
                  <a:pt x="178671" y="283971"/>
                </a:lnTo>
                <a:lnTo>
                  <a:pt x="180061" y="285915"/>
                </a:lnTo>
                <a:lnTo>
                  <a:pt x="181937" y="287211"/>
                </a:lnTo>
                <a:lnTo>
                  <a:pt x="184142" y="288075"/>
                </a:lnTo>
                <a:lnTo>
                  <a:pt x="185611" y="289604"/>
                </a:lnTo>
                <a:lnTo>
                  <a:pt x="186592" y="291575"/>
                </a:lnTo>
                <a:lnTo>
                  <a:pt x="188436" y="297978"/>
                </a:lnTo>
                <a:lnTo>
                  <a:pt x="191040" y="298199"/>
                </a:lnTo>
                <a:lnTo>
                  <a:pt x="197124" y="2983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4"/>
          <p:cNvSpPr/>
          <p:nvPr/>
        </p:nvSpPr>
        <p:spPr>
          <a:xfrm>
            <a:off x="8043970" y="1786713"/>
            <a:ext cx="59900" cy="459283"/>
          </a:xfrm>
          <a:custGeom>
            <a:avLst/>
            <a:gdLst/>
            <a:ahLst/>
            <a:cxnLst/>
            <a:rect l="0" t="0" r="0" b="0"/>
            <a:pathLst>
              <a:path w="59900" h="459283">
                <a:moveTo>
                  <a:pt x="17037" y="4939"/>
                </a:moveTo>
                <a:lnTo>
                  <a:pt x="9657" y="4939"/>
                </a:lnTo>
                <a:lnTo>
                  <a:pt x="9259" y="3987"/>
                </a:lnTo>
                <a:lnTo>
                  <a:pt x="8819" y="388"/>
                </a:lnTo>
                <a:lnTo>
                  <a:pt x="7747" y="0"/>
                </a:lnTo>
                <a:lnTo>
                  <a:pt x="6082" y="694"/>
                </a:lnTo>
                <a:lnTo>
                  <a:pt x="1115" y="4100"/>
                </a:lnTo>
                <a:lnTo>
                  <a:pt x="707" y="5333"/>
                </a:lnTo>
                <a:lnTo>
                  <a:pt x="0" y="16797"/>
                </a:lnTo>
                <a:lnTo>
                  <a:pt x="917" y="20464"/>
                </a:lnTo>
                <a:lnTo>
                  <a:pt x="2480" y="24814"/>
                </a:lnTo>
                <a:lnTo>
                  <a:pt x="4475" y="29619"/>
                </a:lnTo>
                <a:lnTo>
                  <a:pt x="5805" y="34727"/>
                </a:lnTo>
                <a:lnTo>
                  <a:pt x="7283" y="45483"/>
                </a:lnTo>
                <a:lnTo>
                  <a:pt x="7940" y="56614"/>
                </a:lnTo>
                <a:lnTo>
                  <a:pt x="8231" y="68863"/>
                </a:lnTo>
                <a:lnTo>
                  <a:pt x="8464" y="176756"/>
                </a:lnTo>
                <a:lnTo>
                  <a:pt x="9417" y="184253"/>
                </a:lnTo>
                <a:lnTo>
                  <a:pt x="11005" y="191157"/>
                </a:lnTo>
                <a:lnTo>
                  <a:pt x="17789" y="212515"/>
                </a:lnTo>
                <a:lnTo>
                  <a:pt x="20396" y="220475"/>
                </a:lnTo>
                <a:lnTo>
                  <a:pt x="22134" y="228640"/>
                </a:lnTo>
                <a:lnTo>
                  <a:pt x="23293" y="236940"/>
                </a:lnTo>
                <a:lnTo>
                  <a:pt x="24065" y="245332"/>
                </a:lnTo>
                <a:lnTo>
                  <a:pt x="25532" y="252831"/>
                </a:lnTo>
                <a:lnTo>
                  <a:pt x="27462" y="259735"/>
                </a:lnTo>
                <a:lnTo>
                  <a:pt x="29703" y="266243"/>
                </a:lnTo>
                <a:lnTo>
                  <a:pt x="31196" y="273439"/>
                </a:lnTo>
                <a:lnTo>
                  <a:pt x="32192" y="281094"/>
                </a:lnTo>
                <a:lnTo>
                  <a:pt x="32855" y="289055"/>
                </a:lnTo>
                <a:lnTo>
                  <a:pt x="34250" y="296267"/>
                </a:lnTo>
                <a:lnTo>
                  <a:pt x="36132" y="302980"/>
                </a:lnTo>
                <a:lnTo>
                  <a:pt x="38339" y="309361"/>
                </a:lnTo>
                <a:lnTo>
                  <a:pt x="39812" y="316472"/>
                </a:lnTo>
                <a:lnTo>
                  <a:pt x="40793" y="324070"/>
                </a:lnTo>
                <a:lnTo>
                  <a:pt x="41447" y="331993"/>
                </a:lnTo>
                <a:lnTo>
                  <a:pt x="42174" y="345876"/>
                </a:lnTo>
                <a:lnTo>
                  <a:pt x="42496" y="358397"/>
                </a:lnTo>
                <a:lnTo>
                  <a:pt x="42751" y="413864"/>
                </a:lnTo>
                <a:lnTo>
                  <a:pt x="42755" y="436272"/>
                </a:lnTo>
                <a:lnTo>
                  <a:pt x="43707" y="439180"/>
                </a:lnTo>
                <a:lnTo>
                  <a:pt x="45294" y="442070"/>
                </a:lnTo>
                <a:lnTo>
                  <a:pt x="50974" y="450204"/>
                </a:lnTo>
                <a:lnTo>
                  <a:pt x="53711" y="453024"/>
                </a:lnTo>
                <a:lnTo>
                  <a:pt x="59899" y="4592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5"/>
          <p:cNvSpPr/>
          <p:nvPr/>
        </p:nvSpPr>
        <p:spPr>
          <a:xfrm>
            <a:off x="8010902" y="1929207"/>
            <a:ext cx="332999" cy="281145"/>
          </a:xfrm>
          <a:custGeom>
            <a:avLst/>
            <a:gdLst/>
            <a:ahLst/>
            <a:cxnLst/>
            <a:rect l="0" t="0" r="0" b="0"/>
            <a:pathLst>
              <a:path w="332999" h="281145">
                <a:moveTo>
                  <a:pt x="32960" y="119620"/>
                </a:moveTo>
                <a:lnTo>
                  <a:pt x="3158" y="119620"/>
                </a:lnTo>
                <a:lnTo>
                  <a:pt x="1663" y="118668"/>
                </a:lnTo>
                <a:lnTo>
                  <a:pt x="664" y="117080"/>
                </a:lnTo>
                <a:lnTo>
                  <a:pt x="0" y="115069"/>
                </a:lnTo>
                <a:lnTo>
                  <a:pt x="510" y="113729"/>
                </a:lnTo>
                <a:lnTo>
                  <a:pt x="1801" y="112835"/>
                </a:lnTo>
                <a:lnTo>
                  <a:pt x="6168" y="111401"/>
                </a:lnTo>
                <a:lnTo>
                  <a:pt x="16426" y="111094"/>
                </a:lnTo>
                <a:lnTo>
                  <a:pt x="64898" y="111048"/>
                </a:lnTo>
                <a:lnTo>
                  <a:pt x="70444" y="110095"/>
                </a:lnTo>
                <a:lnTo>
                  <a:pt x="76047" y="108508"/>
                </a:lnTo>
                <a:lnTo>
                  <a:pt x="81686" y="106497"/>
                </a:lnTo>
                <a:lnTo>
                  <a:pt x="87352" y="104204"/>
                </a:lnTo>
                <a:lnTo>
                  <a:pt x="93035" y="101723"/>
                </a:lnTo>
                <a:lnTo>
                  <a:pt x="104427" y="96426"/>
                </a:lnTo>
                <a:lnTo>
                  <a:pt x="115841" y="90896"/>
                </a:lnTo>
                <a:lnTo>
                  <a:pt x="122503" y="89041"/>
                </a:lnTo>
                <a:lnTo>
                  <a:pt x="129804" y="87804"/>
                </a:lnTo>
                <a:lnTo>
                  <a:pt x="137527" y="86979"/>
                </a:lnTo>
                <a:lnTo>
                  <a:pt x="144581" y="85477"/>
                </a:lnTo>
                <a:lnTo>
                  <a:pt x="151190" y="83523"/>
                </a:lnTo>
                <a:lnTo>
                  <a:pt x="157500" y="81268"/>
                </a:lnTo>
                <a:lnTo>
                  <a:pt x="163611" y="78812"/>
                </a:lnTo>
                <a:lnTo>
                  <a:pt x="169590" y="76222"/>
                </a:lnTo>
                <a:lnTo>
                  <a:pt x="181315" y="70805"/>
                </a:lnTo>
                <a:lnTo>
                  <a:pt x="210094" y="56724"/>
                </a:lnTo>
                <a:lnTo>
                  <a:pt x="219001" y="51026"/>
                </a:lnTo>
                <a:lnTo>
                  <a:pt x="227088" y="44366"/>
                </a:lnTo>
                <a:lnTo>
                  <a:pt x="231911" y="39923"/>
                </a:lnTo>
                <a:lnTo>
                  <a:pt x="241398" y="31812"/>
                </a:lnTo>
                <a:lnTo>
                  <a:pt x="248789" y="28207"/>
                </a:lnTo>
                <a:lnTo>
                  <a:pt x="255249" y="24064"/>
                </a:lnTo>
                <a:lnTo>
                  <a:pt x="258305" y="21626"/>
                </a:lnTo>
                <a:lnTo>
                  <a:pt x="260343" y="19048"/>
                </a:lnTo>
                <a:lnTo>
                  <a:pt x="261701" y="16377"/>
                </a:lnTo>
                <a:lnTo>
                  <a:pt x="262606" y="13644"/>
                </a:lnTo>
                <a:lnTo>
                  <a:pt x="264162" y="11822"/>
                </a:lnTo>
                <a:lnTo>
                  <a:pt x="266153" y="10607"/>
                </a:lnTo>
                <a:lnTo>
                  <a:pt x="268432" y="9797"/>
                </a:lnTo>
                <a:lnTo>
                  <a:pt x="268999" y="8305"/>
                </a:lnTo>
                <a:lnTo>
                  <a:pt x="268425" y="6357"/>
                </a:lnTo>
                <a:lnTo>
                  <a:pt x="265209" y="939"/>
                </a:lnTo>
                <a:lnTo>
                  <a:pt x="263992" y="494"/>
                </a:lnTo>
                <a:lnTo>
                  <a:pt x="260101" y="0"/>
                </a:lnTo>
                <a:lnTo>
                  <a:pt x="257730" y="821"/>
                </a:lnTo>
                <a:lnTo>
                  <a:pt x="252555" y="4273"/>
                </a:lnTo>
                <a:lnTo>
                  <a:pt x="244540" y="6442"/>
                </a:lnTo>
                <a:lnTo>
                  <a:pt x="234628" y="8359"/>
                </a:lnTo>
                <a:lnTo>
                  <a:pt x="229319" y="10203"/>
                </a:lnTo>
                <a:lnTo>
                  <a:pt x="219290" y="14793"/>
                </a:lnTo>
                <a:lnTo>
                  <a:pt x="211658" y="20008"/>
                </a:lnTo>
                <a:lnTo>
                  <a:pt x="206384" y="22732"/>
                </a:lnTo>
                <a:lnTo>
                  <a:pt x="200012" y="25501"/>
                </a:lnTo>
                <a:lnTo>
                  <a:pt x="192905" y="28299"/>
                </a:lnTo>
                <a:lnTo>
                  <a:pt x="187215" y="32069"/>
                </a:lnTo>
                <a:lnTo>
                  <a:pt x="182469" y="36488"/>
                </a:lnTo>
                <a:lnTo>
                  <a:pt x="178353" y="41338"/>
                </a:lnTo>
                <a:lnTo>
                  <a:pt x="171238" y="49268"/>
                </a:lnTo>
                <a:lnTo>
                  <a:pt x="164902" y="56920"/>
                </a:lnTo>
                <a:lnTo>
                  <a:pt x="161879" y="61628"/>
                </a:lnTo>
                <a:lnTo>
                  <a:pt x="158911" y="66671"/>
                </a:lnTo>
                <a:lnTo>
                  <a:pt x="155980" y="71938"/>
                </a:lnTo>
                <a:lnTo>
                  <a:pt x="150183" y="82870"/>
                </a:lnTo>
                <a:lnTo>
                  <a:pt x="148257" y="88453"/>
                </a:lnTo>
                <a:lnTo>
                  <a:pt x="146972" y="94079"/>
                </a:lnTo>
                <a:lnTo>
                  <a:pt x="146116" y="99736"/>
                </a:lnTo>
                <a:lnTo>
                  <a:pt x="145544" y="105411"/>
                </a:lnTo>
                <a:lnTo>
                  <a:pt x="145164" y="111100"/>
                </a:lnTo>
                <a:lnTo>
                  <a:pt x="144910" y="116798"/>
                </a:lnTo>
                <a:lnTo>
                  <a:pt x="143788" y="122501"/>
                </a:lnTo>
                <a:lnTo>
                  <a:pt x="142087" y="128208"/>
                </a:lnTo>
                <a:lnTo>
                  <a:pt x="140002" y="133918"/>
                </a:lnTo>
                <a:lnTo>
                  <a:pt x="138612" y="139629"/>
                </a:lnTo>
                <a:lnTo>
                  <a:pt x="137685" y="145342"/>
                </a:lnTo>
                <a:lnTo>
                  <a:pt x="137067" y="151056"/>
                </a:lnTo>
                <a:lnTo>
                  <a:pt x="137607" y="156770"/>
                </a:lnTo>
                <a:lnTo>
                  <a:pt x="138920" y="162484"/>
                </a:lnTo>
                <a:lnTo>
                  <a:pt x="140747" y="168199"/>
                </a:lnTo>
                <a:lnTo>
                  <a:pt x="141967" y="174866"/>
                </a:lnTo>
                <a:lnTo>
                  <a:pt x="142778" y="182168"/>
                </a:lnTo>
                <a:lnTo>
                  <a:pt x="143319" y="189894"/>
                </a:lnTo>
                <a:lnTo>
                  <a:pt x="145586" y="196949"/>
                </a:lnTo>
                <a:lnTo>
                  <a:pt x="149002" y="203558"/>
                </a:lnTo>
                <a:lnTo>
                  <a:pt x="153183" y="209869"/>
                </a:lnTo>
                <a:lnTo>
                  <a:pt x="156925" y="215981"/>
                </a:lnTo>
                <a:lnTo>
                  <a:pt x="160370" y="221961"/>
                </a:lnTo>
                <a:lnTo>
                  <a:pt x="163620" y="227852"/>
                </a:lnTo>
                <a:lnTo>
                  <a:pt x="167691" y="233685"/>
                </a:lnTo>
                <a:lnTo>
                  <a:pt x="172311" y="239478"/>
                </a:lnTo>
                <a:lnTo>
                  <a:pt x="177297" y="245245"/>
                </a:lnTo>
                <a:lnTo>
                  <a:pt x="182524" y="250043"/>
                </a:lnTo>
                <a:lnTo>
                  <a:pt x="187915" y="254194"/>
                </a:lnTo>
                <a:lnTo>
                  <a:pt x="193413" y="257913"/>
                </a:lnTo>
                <a:lnTo>
                  <a:pt x="198983" y="261345"/>
                </a:lnTo>
                <a:lnTo>
                  <a:pt x="204602" y="264586"/>
                </a:lnTo>
                <a:lnTo>
                  <a:pt x="214973" y="269774"/>
                </a:lnTo>
                <a:lnTo>
                  <a:pt x="222758" y="272080"/>
                </a:lnTo>
                <a:lnTo>
                  <a:pt x="231932" y="275645"/>
                </a:lnTo>
                <a:lnTo>
                  <a:pt x="241407" y="279452"/>
                </a:lnTo>
                <a:lnTo>
                  <a:pt x="248793" y="281144"/>
                </a:lnTo>
                <a:lnTo>
                  <a:pt x="253049" y="280643"/>
                </a:lnTo>
                <a:lnTo>
                  <a:pt x="262858" y="277545"/>
                </a:lnTo>
                <a:lnTo>
                  <a:pt x="268139" y="276339"/>
                </a:lnTo>
                <a:lnTo>
                  <a:pt x="273566" y="275534"/>
                </a:lnTo>
                <a:lnTo>
                  <a:pt x="279090" y="274998"/>
                </a:lnTo>
                <a:lnTo>
                  <a:pt x="283724" y="273688"/>
                </a:lnTo>
                <a:lnTo>
                  <a:pt x="291412" y="269692"/>
                </a:lnTo>
                <a:lnTo>
                  <a:pt x="300546" y="262201"/>
                </a:lnTo>
                <a:lnTo>
                  <a:pt x="305647" y="257537"/>
                </a:lnTo>
                <a:lnTo>
                  <a:pt x="316398" y="247274"/>
                </a:lnTo>
                <a:lnTo>
                  <a:pt x="332998" y="2310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6"/>
          <p:cNvSpPr/>
          <p:nvPr/>
        </p:nvSpPr>
        <p:spPr>
          <a:xfrm>
            <a:off x="8361044" y="1997392"/>
            <a:ext cx="145734" cy="214310"/>
          </a:xfrm>
          <a:custGeom>
            <a:avLst/>
            <a:gdLst/>
            <a:ahLst/>
            <a:cxnLst/>
            <a:rect l="0" t="0" r="0" b="0"/>
            <a:pathLst>
              <a:path w="145734" h="214310">
                <a:moveTo>
                  <a:pt x="0" y="34290"/>
                </a:moveTo>
                <a:lnTo>
                  <a:pt x="0" y="21271"/>
                </a:lnTo>
                <a:lnTo>
                  <a:pt x="953" y="19896"/>
                </a:lnTo>
                <a:lnTo>
                  <a:pt x="2540" y="18979"/>
                </a:lnTo>
                <a:lnTo>
                  <a:pt x="7382" y="17507"/>
                </a:lnTo>
                <a:lnTo>
                  <a:pt x="7779" y="18339"/>
                </a:lnTo>
                <a:lnTo>
                  <a:pt x="8338" y="24060"/>
                </a:lnTo>
                <a:lnTo>
                  <a:pt x="8469" y="29109"/>
                </a:lnTo>
                <a:lnTo>
                  <a:pt x="8542" y="37306"/>
                </a:lnTo>
                <a:lnTo>
                  <a:pt x="9506" y="41063"/>
                </a:lnTo>
                <a:lnTo>
                  <a:pt x="11100" y="45473"/>
                </a:lnTo>
                <a:lnTo>
                  <a:pt x="13115" y="50318"/>
                </a:lnTo>
                <a:lnTo>
                  <a:pt x="14458" y="55453"/>
                </a:lnTo>
                <a:lnTo>
                  <a:pt x="15354" y="60781"/>
                </a:lnTo>
                <a:lnTo>
                  <a:pt x="15952" y="66238"/>
                </a:lnTo>
                <a:lnTo>
                  <a:pt x="16350" y="72734"/>
                </a:lnTo>
                <a:lnTo>
                  <a:pt x="16792" y="87571"/>
                </a:lnTo>
                <a:lnTo>
                  <a:pt x="17863" y="94576"/>
                </a:lnTo>
                <a:lnTo>
                  <a:pt x="19528" y="101151"/>
                </a:lnTo>
                <a:lnTo>
                  <a:pt x="21592" y="107439"/>
                </a:lnTo>
                <a:lnTo>
                  <a:pt x="22967" y="113536"/>
                </a:lnTo>
                <a:lnTo>
                  <a:pt x="23885" y="119506"/>
                </a:lnTo>
                <a:lnTo>
                  <a:pt x="24496" y="125390"/>
                </a:lnTo>
                <a:lnTo>
                  <a:pt x="24903" y="131219"/>
                </a:lnTo>
                <a:lnTo>
                  <a:pt x="25175" y="137009"/>
                </a:lnTo>
                <a:lnTo>
                  <a:pt x="25356" y="142775"/>
                </a:lnTo>
                <a:lnTo>
                  <a:pt x="26430" y="148523"/>
                </a:lnTo>
                <a:lnTo>
                  <a:pt x="28098" y="154260"/>
                </a:lnTo>
                <a:lnTo>
                  <a:pt x="30163" y="159990"/>
                </a:lnTo>
                <a:lnTo>
                  <a:pt x="31539" y="165715"/>
                </a:lnTo>
                <a:lnTo>
                  <a:pt x="32456" y="171437"/>
                </a:lnTo>
                <a:lnTo>
                  <a:pt x="33067" y="177156"/>
                </a:lnTo>
                <a:lnTo>
                  <a:pt x="34428" y="181922"/>
                </a:lnTo>
                <a:lnTo>
                  <a:pt x="36287" y="186051"/>
                </a:lnTo>
                <a:lnTo>
                  <a:pt x="38478" y="189757"/>
                </a:lnTo>
                <a:lnTo>
                  <a:pt x="40915" y="196414"/>
                </a:lnTo>
                <a:lnTo>
                  <a:pt x="41564" y="199523"/>
                </a:lnTo>
                <a:lnTo>
                  <a:pt x="44826" y="205517"/>
                </a:lnTo>
                <a:lnTo>
                  <a:pt x="50130" y="212575"/>
                </a:lnTo>
                <a:lnTo>
                  <a:pt x="51518" y="213154"/>
                </a:lnTo>
                <a:lnTo>
                  <a:pt x="55599" y="213798"/>
                </a:lnTo>
                <a:lnTo>
                  <a:pt x="59893" y="214299"/>
                </a:lnTo>
                <a:lnTo>
                  <a:pt x="55424" y="214309"/>
                </a:lnTo>
                <a:lnTo>
                  <a:pt x="53141" y="213357"/>
                </a:lnTo>
                <a:lnTo>
                  <a:pt x="50668" y="211771"/>
                </a:lnTo>
                <a:lnTo>
                  <a:pt x="48067" y="209761"/>
                </a:lnTo>
                <a:lnTo>
                  <a:pt x="46332" y="206515"/>
                </a:lnTo>
                <a:lnTo>
                  <a:pt x="45176" y="202447"/>
                </a:lnTo>
                <a:lnTo>
                  <a:pt x="44404" y="197830"/>
                </a:lnTo>
                <a:lnTo>
                  <a:pt x="42939" y="193799"/>
                </a:lnTo>
                <a:lnTo>
                  <a:pt x="41009" y="190159"/>
                </a:lnTo>
                <a:lnTo>
                  <a:pt x="38769" y="186781"/>
                </a:lnTo>
                <a:lnTo>
                  <a:pt x="36324" y="182623"/>
                </a:lnTo>
                <a:lnTo>
                  <a:pt x="33742" y="177946"/>
                </a:lnTo>
                <a:lnTo>
                  <a:pt x="31067" y="172923"/>
                </a:lnTo>
                <a:lnTo>
                  <a:pt x="29284" y="167670"/>
                </a:lnTo>
                <a:lnTo>
                  <a:pt x="28095" y="162262"/>
                </a:lnTo>
                <a:lnTo>
                  <a:pt x="27303" y="156752"/>
                </a:lnTo>
                <a:lnTo>
                  <a:pt x="26775" y="152127"/>
                </a:lnTo>
                <a:lnTo>
                  <a:pt x="26423" y="148090"/>
                </a:lnTo>
                <a:lnTo>
                  <a:pt x="26188" y="144447"/>
                </a:lnTo>
                <a:lnTo>
                  <a:pt x="25927" y="132779"/>
                </a:lnTo>
                <a:lnTo>
                  <a:pt x="25730" y="91658"/>
                </a:lnTo>
                <a:lnTo>
                  <a:pt x="27631" y="85870"/>
                </a:lnTo>
                <a:lnTo>
                  <a:pt x="30804" y="81059"/>
                </a:lnTo>
                <a:lnTo>
                  <a:pt x="34823" y="76899"/>
                </a:lnTo>
                <a:lnTo>
                  <a:pt x="38455" y="72221"/>
                </a:lnTo>
                <a:lnTo>
                  <a:pt x="41830" y="67198"/>
                </a:lnTo>
                <a:lnTo>
                  <a:pt x="45032" y="61943"/>
                </a:lnTo>
                <a:lnTo>
                  <a:pt x="49072" y="56536"/>
                </a:lnTo>
                <a:lnTo>
                  <a:pt x="53670" y="51025"/>
                </a:lnTo>
                <a:lnTo>
                  <a:pt x="62906" y="40776"/>
                </a:lnTo>
                <a:lnTo>
                  <a:pt x="70186" y="33045"/>
                </a:lnTo>
                <a:lnTo>
                  <a:pt x="79640" y="23338"/>
                </a:lnTo>
                <a:lnTo>
                  <a:pt x="83573" y="20321"/>
                </a:lnTo>
                <a:lnTo>
                  <a:pt x="88101" y="17357"/>
                </a:lnTo>
                <a:lnTo>
                  <a:pt x="93025" y="14429"/>
                </a:lnTo>
                <a:lnTo>
                  <a:pt x="97259" y="12477"/>
                </a:lnTo>
                <a:lnTo>
                  <a:pt x="101035" y="11175"/>
                </a:lnTo>
                <a:lnTo>
                  <a:pt x="104504" y="10308"/>
                </a:lnTo>
                <a:lnTo>
                  <a:pt x="108722" y="8777"/>
                </a:lnTo>
                <a:lnTo>
                  <a:pt x="113439" y="6804"/>
                </a:lnTo>
                <a:lnTo>
                  <a:pt x="118489" y="4536"/>
                </a:lnTo>
                <a:lnTo>
                  <a:pt x="122807" y="3024"/>
                </a:lnTo>
                <a:lnTo>
                  <a:pt x="126640" y="2016"/>
                </a:lnTo>
                <a:lnTo>
                  <a:pt x="130147" y="1344"/>
                </a:lnTo>
                <a:lnTo>
                  <a:pt x="133437" y="896"/>
                </a:lnTo>
                <a:lnTo>
                  <a:pt x="136583" y="597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7"/>
          <p:cNvSpPr/>
          <p:nvPr/>
        </p:nvSpPr>
        <p:spPr>
          <a:xfrm>
            <a:off x="8525512" y="1997392"/>
            <a:ext cx="247014" cy="255825"/>
          </a:xfrm>
          <a:custGeom>
            <a:avLst/>
            <a:gdLst/>
            <a:ahLst/>
            <a:cxnLst/>
            <a:rect l="0" t="0" r="0" b="0"/>
            <a:pathLst>
              <a:path w="247014" h="255825">
                <a:moveTo>
                  <a:pt x="118425" y="0"/>
                </a:moveTo>
                <a:lnTo>
                  <a:pt x="123364" y="0"/>
                </a:lnTo>
                <a:lnTo>
                  <a:pt x="121256" y="0"/>
                </a:lnTo>
                <a:lnTo>
                  <a:pt x="126055" y="0"/>
                </a:lnTo>
                <a:lnTo>
                  <a:pt x="113971" y="0"/>
                </a:lnTo>
                <a:lnTo>
                  <a:pt x="111646" y="953"/>
                </a:lnTo>
                <a:lnTo>
                  <a:pt x="102869" y="6844"/>
                </a:lnTo>
                <a:lnTo>
                  <a:pt x="98530" y="9325"/>
                </a:lnTo>
                <a:lnTo>
                  <a:pt x="93731" y="11932"/>
                </a:lnTo>
                <a:lnTo>
                  <a:pt x="89579" y="15575"/>
                </a:lnTo>
                <a:lnTo>
                  <a:pt x="85860" y="19908"/>
                </a:lnTo>
                <a:lnTo>
                  <a:pt x="82428" y="24702"/>
                </a:lnTo>
                <a:lnTo>
                  <a:pt x="76074" y="32569"/>
                </a:lnTo>
                <a:lnTo>
                  <a:pt x="70075" y="40192"/>
                </a:lnTo>
                <a:lnTo>
                  <a:pt x="67142" y="44893"/>
                </a:lnTo>
                <a:lnTo>
                  <a:pt x="64234" y="49931"/>
                </a:lnTo>
                <a:lnTo>
                  <a:pt x="60390" y="55195"/>
                </a:lnTo>
                <a:lnTo>
                  <a:pt x="55923" y="60609"/>
                </a:lnTo>
                <a:lnTo>
                  <a:pt x="51039" y="66124"/>
                </a:lnTo>
                <a:lnTo>
                  <a:pt x="46831" y="71705"/>
                </a:lnTo>
                <a:lnTo>
                  <a:pt x="43074" y="77331"/>
                </a:lnTo>
                <a:lnTo>
                  <a:pt x="39616" y="82987"/>
                </a:lnTo>
                <a:lnTo>
                  <a:pt x="36359" y="88662"/>
                </a:lnTo>
                <a:lnTo>
                  <a:pt x="30199" y="100048"/>
                </a:lnTo>
                <a:lnTo>
                  <a:pt x="27222" y="106703"/>
                </a:lnTo>
                <a:lnTo>
                  <a:pt x="24286" y="113998"/>
                </a:lnTo>
                <a:lnTo>
                  <a:pt x="21375" y="121719"/>
                </a:lnTo>
                <a:lnTo>
                  <a:pt x="19435" y="128771"/>
                </a:lnTo>
                <a:lnTo>
                  <a:pt x="18142" y="135377"/>
                </a:lnTo>
                <a:lnTo>
                  <a:pt x="17279" y="141687"/>
                </a:lnTo>
                <a:lnTo>
                  <a:pt x="15753" y="147798"/>
                </a:lnTo>
                <a:lnTo>
                  <a:pt x="13781" y="153777"/>
                </a:lnTo>
                <a:lnTo>
                  <a:pt x="11514" y="159668"/>
                </a:lnTo>
                <a:lnTo>
                  <a:pt x="9051" y="165500"/>
                </a:lnTo>
                <a:lnTo>
                  <a:pt x="6457" y="171294"/>
                </a:lnTo>
                <a:lnTo>
                  <a:pt x="3775" y="177061"/>
                </a:lnTo>
                <a:lnTo>
                  <a:pt x="1987" y="182810"/>
                </a:lnTo>
                <a:lnTo>
                  <a:pt x="795" y="188549"/>
                </a:lnTo>
                <a:lnTo>
                  <a:pt x="0" y="194279"/>
                </a:lnTo>
                <a:lnTo>
                  <a:pt x="422" y="199052"/>
                </a:lnTo>
                <a:lnTo>
                  <a:pt x="1656" y="203186"/>
                </a:lnTo>
                <a:lnTo>
                  <a:pt x="5568" y="210320"/>
                </a:lnTo>
                <a:lnTo>
                  <a:pt x="10481" y="216666"/>
                </a:lnTo>
                <a:lnTo>
                  <a:pt x="13300" y="222661"/>
                </a:lnTo>
                <a:lnTo>
                  <a:pt x="14052" y="225593"/>
                </a:lnTo>
                <a:lnTo>
                  <a:pt x="15506" y="227548"/>
                </a:lnTo>
                <a:lnTo>
                  <a:pt x="17427" y="228851"/>
                </a:lnTo>
                <a:lnTo>
                  <a:pt x="22103" y="230299"/>
                </a:lnTo>
                <a:lnTo>
                  <a:pt x="27356" y="230943"/>
                </a:lnTo>
                <a:lnTo>
                  <a:pt x="32864" y="231229"/>
                </a:lnTo>
                <a:lnTo>
                  <a:pt x="35668" y="231305"/>
                </a:lnTo>
                <a:lnTo>
                  <a:pt x="37535" y="230403"/>
                </a:lnTo>
                <a:lnTo>
                  <a:pt x="38781" y="228850"/>
                </a:lnTo>
                <a:lnTo>
                  <a:pt x="39612" y="226861"/>
                </a:lnTo>
                <a:lnTo>
                  <a:pt x="45614" y="219573"/>
                </a:lnTo>
                <a:lnTo>
                  <a:pt x="53680" y="210935"/>
                </a:lnTo>
                <a:lnTo>
                  <a:pt x="60440" y="203922"/>
                </a:lnTo>
                <a:lnTo>
                  <a:pt x="63576" y="198813"/>
                </a:lnTo>
                <a:lnTo>
                  <a:pt x="66619" y="192549"/>
                </a:lnTo>
                <a:lnTo>
                  <a:pt x="69600" y="185516"/>
                </a:lnTo>
                <a:lnTo>
                  <a:pt x="75452" y="172622"/>
                </a:lnTo>
                <a:lnTo>
                  <a:pt x="78347" y="166516"/>
                </a:lnTo>
                <a:lnTo>
                  <a:pt x="82181" y="159588"/>
                </a:lnTo>
                <a:lnTo>
                  <a:pt x="86642" y="152112"/>
                </a:lnTo>
                <a:lnTo>
                  <a:pt x="91522" y="144271"/>
                </a:lnTo>
                <a:lnTo>
                  <a:pt x="95728" y="137138"/>
                </a:lnTo>
                <a:lnTo>
                  <a:pt x="99484" y="130478"/>
                </a:lnTo>
                <a:lnTo>
                  <a:pt x="102940" y="124133"/>
                </a:lnTo>
                <a:lnTo>
                  <a:pt x="106196" y="117045"/>
                </a:lnTo>
                <a:lnTo>
                  <a:pt x="109320" y="109463"/>
                </a:lnTo>
                <a:lnTo>
                  <a:pt x="112356" y="101550"/>
                </a:lnTo>
                <a:lnTo>
                  <a:pt x="115331" y="94370"/>
                </a:lnTo>
                <a:lnTo>
                  <a:pt x="118267" y="87678"/>
                </a:lnTo>
                <a:lnTo>
                  <a:pt x="124070" y="75163"/>
                </a:lnTo>
                <a:lnTo>
                  <a:pt x="129824" y="63251"/>
                </a:lnTo>
                <a:lnTo>
                  <a:pt x="131739" y="57407"/>
                </a:lnTo>
                <a:lnTo>
                  <a:pt x="133016" y="51606"/>
                </a:lnTo>
                <a:lnTo>
                  <a:pt x="133867" y="45835"/>
                </a:lnTo>
                <a:lnTo>
                  <a:pt x="134436" y="41034"/>
                </a:lnTo>
                <a:lnTo>
                  <a:pt x="135066" y="33160"/>
                </a:lnTo>
                <a:lnTo>
                  <a:pt x="136187" y="28774"/>
                </a:lnTo>
                <a:lnTo>
                  <a:pt x="137886" y="23945"/>
                </a:lnTo>
                <a:lnTo>
                  <a:pt x="139972" y="18821"/>
                </a:lnTo>
                <a:lnTo>
                  <a:pt x="141362" y="14452"/>
                </a:lnTo>
                <a:lnTo>
                  <a:pt x="142906" y="7058"/>
                </a:lnTo>
                <a:lnTo>
                  <a:pt x="144110" y="184"/>
                </a:lnTo>
                <a:lnTo>
                  <a:pt x="139582" y="4605"/>
                </a:lnTo>
                <a:lnTo>
                  <a:pt x="138245" y="7833"/>
                </a:lnTo>
                <a:lnTo>
                  <a:pt x="137353" y="11889"/>
                </a:lnTo>
                <a:lnTo>
                  <a:pt x="136759" y="16499"/>
                </a:lnTo>
                <a:lnTo>
                  <a:pt x="136098" y="24160"/>
                </a:lnTo>
                <a:lnTo>
                  <a:pt x="135805" y="31693"/>
                </a:lnTo>
                <a:lnTo>
                  <a:pt x="135674" y="41391"/>
                </a:lnTo>
                <a:lnTo>
                  <a:pt x="134687" y="46644"/>
                </a:lnTo>
                <a:lnTo>
                  <a:pt x="133076" y="52051"/>
                </a:lnTo>
                <a:lnTo>
                  <a:pt x="131051" y="57561"/>
                </a:lnTo>
                <a:lnTo>
                  <a:pt x="129700" y="63139"/>
                </a:lnTo>
                <a:lnTo>
                  <a:pt x="128799" y="68763"/>
                </a:lnTo>
                <a:lnTo>
                  <a:pt x="128198" y="74417"/>
                </a:lnTo>
                <a:lnTo>
                  <a:pt x="127798" y="81044"/>
                </a:lnTo>
                <a:lnTo>
                  <a:pt x="127353" y="96027"/>
                </a:lnTo>
                <a:lnTo>
                  <a:pt x="127029" y="133953"/>
                </a:lnTo>
                <a:lnTo>
                  <a:pt x="127971" y="140737"/>
                </a:lnTo>
                <a:lnTo>
                  <a:pt x="129552" y="148117"/>
                </a:lnTo>
                <a:lnTo>
                  <a:pt x="131558" y="155895"/>
                </a:lnTo>
                <a:lnTo>
                  <a:pt x="132895" y="162985"/>
                </a:lnTo>
                <a:lnTo>
                  <a:pt x="133787" y="169617"/>
                </a:lnTo>
                <a:lnTo>
                  <a:pt x="134381" y="175943"/>
                </a:lnTo>
                <a:lnTo>
                  <a:pt x="135730" y="182065"/>
                </a:lnTo>
                <a:lnTo>
                  <a:pt x="137583" y="188052"/>
                </a:lnTo>
                <a:lnTo>
                  <a:pt x="139769" y="193948"/>
                </a:lnTo>
                <a:lnTo>
                  <a:pt x="142179" y="198831"/>
                </a:lnTo>
                <a:lnTo>
                  <a:pt x="147398" y="206797"/>
                </a:lnTo>
                <a:lnTo>
                  <a:pt x="149170" y="211207"/>
                </a:lnTo>
                <a:lnTo>
                  <a:pt x="150353" y="216052"/>
                </a:lnTo>
                <a:lnTo>
                  <a:pt x="151139" y="221187"/>
                </a:lnTo>
                <a:lnTo>
                  <a:pt x="152617" y="225563"/>
                </a:lnTo>
                <a:lnTo>
                  <a:pt x="156799" y="232966"/>
                </a:lnTo>
                <a:lnTo>
                  <a:pt x="161832" y="239430"/>
                </a:lnTo>
                <a:lnTo>
                  <a:pt x="164508" y="242488"/>
                </a:lnTo>
                <a:lnTo>
                  <a:pt x="167245" y="244526"/>
                </a:lnTo>
                <a:lnTo>
                  <a:pt x="172826" y="246791"/>
                </a:lnTo>
                <a:lnTo>
                  <a:pt x="178481" y="250337"/>
                </a:lnTo>
                <a:lnTo>
                  <a:pt x="181323" y="252616"/>
                </a:lnTo>
                <a:lnTo>
                  <a:pt x="184169" y="254136"/>
                </a:lnTo>
                <a:lnTo>
                  <a:pt x="189873" y="255824"/>
                </a:lnTo>
                <a:lnTo>
                  <a:pt x="192726" y="255322"/>
                </a:lnTo>
                <a:lnTo>
                  <a:pt x="198439" y="252224"/>
                </a:lnTo>
                <a:lnTo>
                  <a:pt x="204151" y="250212"/>
                </a:lnTo>
                <a:lnTo>
                  <a:pt x="207009" y="249676"/>
                </a:lnTo>
                <a:lnTo>
                  <a:pt x="212724" y="246540"/>
                </a:lnTo>
                <a:lnTo>
                  <a:pt x="215580" y="244370"/>
                </a:lnTo>
                <a:lnTo>
                  <a:pt x="221295" y="236879"/>
                </a:lnTo>
                <a:lnTo>
                  <a:pt x="224153" y="232214"/>
                </a:lnTo>
                <a:lnTo>
                  <a:pt x="229868" y="224491"/>
                </a:lnTo>
                <a:lnTo>
                  <a:pt x="235582" y="217884"/>
                </a:lnTo>
                <a:lnTo>
                  <a:pt x="241298" y="211772"/>
                </a:lnTo>
                <a:lnTo>
                  <a:pt x="243203" y="208809"/>
                </a:lnTo>
                <a:lnTo>
                  <a:pt x="244473" y="205881"/>
                </a:lnTo>
                <a:lnTo>
                  <a:pt x="247013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8"/>
          <p:cNvSpPr/>
          <p:nvPr/>
        </p:nvSpPr>
        <p:spPr>
          <a:xfrm>
            <a:off x="8815390" y="1817763"/>
            <a:ext cx="42475" cy="556820"/>
          </a:xfrm>
          <a:custGeom>
            <a:avLst/>
            <a:gdLst/>
            <a:ahLst/>
            <a:cxnLst/>
            <a:rect l="0" t="0" r="0" b="0"/>
            <a:pathLst>
              <a:path w="42475" h="556820">
                <a:moveTo>
                  <a:pt x="8569" y="25324"/>
                </a:moveTo>
                <a:lnTo>
                  <a:pt x="4018" y="20773"/>
                </a:lnTo>
                <a:lnTo>
                  <a:pt x="2678" y="18480"/>
                </a:lnTo>
                <a:lnTo>
                  <a:pt x="1784" y="15999"/>
                </a:lnTo>
                <a:lnTo>
                  <a:pt x="350" y="9724"/>
                </a:lnTo>
                <a:lnTo>
                  <a:pt x="6" y="0"/>
                </a:lnTo>
                <a:lnTo>
                  <a:pt x="0" y="4274"/>
                </a:lnTo>
                <a:lnTo>
                  <a:pt x="951" y="6528"/>
                </a:lnTo>
                <a:lnTo>
                  <a:pt x="2539" y="8984"/>
                </a:lnTo>
                <a:lnTo>
                  <a:pt x="4549" y="11573"/>
                </a:lnTo>
                <a:lnTo>
                  <a:pt x="5889" y="14252"/>
                </a:lnTo>
                <a:lnTo>
                  <a:pt x="6782" y="16990"/>
                </a:lnTo>
                <a:lnTo>
                  <a:pt x="7776" y="23525"/>
                </a:lnTo>
                <a:lnTo>
                  <a:pt x="8217" y="32779"/>
                </a:lnTo>
                <a:lnTo>
                  <a:pt x="9287" y="37914"/>
                </a:lnTo>
                <a:lnTo>
                  <a:pt x="10954" y="43243"/>
                </a:lnTo>
                <a:lnTo>
                  <a:pt x="13016" y="48700"/>
                </a:lnTo>
                <a:lnTo>
                  <a:pt x="14391" y="55195"/>
                </a:lnTo>
                <a:lnTo>
                  <a:pt x="15308" y="62383"/>
                </a:lnTo>
                <a:lnTo>
                  <a:pt x="16327" y="77990"/>
                </a:lnTo>
                <a:lnTo>
                  <a:pt x="16780" y="94451"/>
                </a:lnTo>
                <a:lnTo>
                  <a:pt x="17035" y="119784"/>
                </a:lnTo>
                <a:lnTo>
                  <a:pt x="18023" y="128302"/>
                </a:lnTo>
                <a:lnTo>
                  <a:pt x="19635" y="136839"/>
                </a:lnTo>
                <a:lnTo>
                  <a:pt x="21661" y="145387"/>
                </a:lnTo>
                <a:lnTo>
                  <a:pt x="23013" y="154896"/>
                </a:lnTo>
                <a:lnTo>
                  <a:pt x="23913" y="165046"/>
                </a:lnTo>
                <a:lnTo>
                  <a:pt x="24513" y="175622"/>
                </a:lnTo>
                <a:lnTo>
                  <a:pt x="25181" y="194993"/>
                </a:lnTo>
                <a:lnTo>
                  <a:pt x="25359" y="204159"/>
                </a:lnTo>
                <a:lnTo>
                  <a:pt x="26430" y="214080"/>
                </a:lnTo>
                <a:lnTo>
                  <a:pt x="28096" y="224504"/>
                </a:lnTo>
                <a:lnTo>
                  <a:pt x="30160" y="235263"/>
                </a:lnTo>
                <a:lnTo>
                  <a:pt x="31536" y="245293"/>
                </a:lnTo>
                <a:lnTo>
                  <a:pt x="32452" y="254838"/>
                </a:lnTo>
                <a:lnTo>
                  <a:pt x="33064" y="264058"/>
                </a:lnTo>
                <a:lnTo>
                  <a:pt x="34424" y="274015"/>
                </a:lnTo>
                <a:lnTo>
                  <a:pt x="36284" y="284463"/>
                </a:lnTo>
                <a:lnTo>
                  <a:pt x="38475" y="295239"/>
                </a:lnTo>
                <a:lnTo>
                  <a:pt x="39937" y="306232"/>
                </a:lnTo>
                <a:lnTo>
                  <a:pt x="40911" y="317371"/>
                </a:lnTo>
                <a:lnTo>
                  <a:pt x="41561" y="328607"/>
                </a:lnTo>
                <a:lnTo>
                  <a:pt x="42282" y="348712"/>
                </a:lnTo>
                <a:lnTo>
                  <a:pt x="42474" y="358073"/>
                </a:lnTo>
                <a:lnTo>
                  <a:pt x="41651" y="368124"/>
                </a:lnTo>
                <a:lnTo>
                  <a:pt x="40148" y="378635"/>
                </a:lnTo>
                <a:lnTo>
                  <a:pt x="38195" y="389452"/>
                </a:lnTo>
                <a:lnTo>
                  <a:pt x="36892" y="399521"/>
                </a:lnTo>
                <a:lnTo>
                  <a:pt x="36024" y="409091"/>
                </a:lnTo>
                <a:lnTo>
                  <a:pt x="35444" y="418329"/>
                </a:lnTo>
                <a:lnTo>
                  <a:pt x="36012" y="427345"/>
                </a:lnTo>
                <a:lnTo>
                  <a:pt x="37342" y="436213"/>
                </a:lnTo>
                <a:lnTo>
                  <a:pt x="39181" y="444982"/>
                </a:lnTo>
                <a:lnTo>
                  <a:pt x="38685" y="459807"/>
                </a:lnTo>
                <a:lnTo>
                  <a:pt x="37220" y="466426"/>
                </a:lnTo>
                <a:lnTo>
                  <a:pt x="36242" y="473697"/>
                </a:lnTo>
                <a:lnTo>
                  <a:pt x="35155" y="489396"/>
                </a:lnTo>
                <a:lnTo>
                  <a:pt x="34673" y="503358"/>
                </a:lnTo>
                <a:lnTo>
                  <a:pt x="34338" y="526848"/>
                </a:lnTo>
                <a:lnTo>
                  <a:pt x="34287" y="5568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9"/>
          <p:cNvSpPr/>
          <p:nvPr/>
        </p:nvSpPr>
        <p:spPr>
          <a:xfrm>
            <a:off x="7460932" y="1808800"/>
            <a:ext cx="34291" cy="34288"/>
          </a:xfrm>
          <a:custGeom>
            <a:avLst/>
            <a:gdLst/>
            <a:ahLst/>
            <a:cxnLst/>
            <a:rect l="0" t="0" r="0" b="0"/>
            <a:pathLst>
              <a:path w="34291" h="34288">
                <a:moveTo>
                  <a:pt x="34290" y="8570"/>
                </a:moveTo>
                <a:lnTo>
                  <a:pt x="34290" y="6"/>
                </a:lnTo>
                <a:lnTo>
                  <a:pt x="29739" y="0"/>
                </a:lnTo>
                <a:lnTo>
                  <a:pt x="28399" y="951"/>
                </a:lnTo>
                <a:lnTo>
                  <a:pt x="27505" y="2538"/>
                </a:lnTo>
                <a:lnTo>
                  <a:pt x="26910" y="4549"/>
                </a:lnTo>
                <a:lnTo>
                  <a:pt x="26512" y="6841"/>
                </a:lnTo>
                <a:lnTo>
                  <a:pt x="26248" y="9323"/>
                </a:lnTo>
                <a:lnTo>
                  <a:pt x="26071" y="11929"/>
                </a:lnTo>
                <a:lnTo>
                  <a:pt x="24049" y="14619"/>
                </a:lnTo>
                <a:lnTo>
                  <a:pt x="20795" y="17365"/>
                </a:lnTo>
                <a:lnTo>
                  <a:pt x="10987" y="24065"/>
                </a:lnTo>
                <a:lnTo>
                  <a:pt x="9229" y="25568"/>
                </a:lnTo>
                <a:lnTo>
                  <a:pt x="7105" y="27522"/>
                </a:lnTo>
                <a:lnTo>
                  <a:pt x="0" y="3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review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congruence</a:t>
            </a:r>
          </a:p>
          <a:p>
            <a:pPr lvl="1"/>
            <a:r>
              <a:rPr lang="en-US" dirty="0" smtClean="0"/>
              <a:t>SSS</a:t>
            </a:r>
          </a:p>
          <a:p>
            <a:pPr lvl="1"/>
            <a:r>
              <a:rPr lang="en-US" dirty="0" smtClean="0"/>
              <a:t>SAS</a:t>
            </a:r>
          </a:p>
          <a:p>
            <a:pPr lvl="1"/>
            <a:r>
              <a:rPr lang="en-US" dirty="0" smtClean="0"/>
              <a:t>ASA</a:t>
            </a:r>
          </a:p>
          <a:p>
            <a:pPr lvl="1"/>
            <a:r>
              <a:rPr lang="en-US" dirty="0" smtClean="0"/>
              <a:t>AAS</a:t>
            </a:r>
          </a:p>
          <a:p>
            <a:pPr lvl="1"/>
            <a:r>
              <a:rPr lang="en-US" dirty="0" smtClean="0"/>
              <a:t>HL</a:t>
            </a:r>
          </a:p>
          <a:p>
            <a:r>
              <a:rPr lang="en-US" dirty="0" smtClean="0"/>
              <a:t>Similarity vs. congruence</a:t>
            </a:r>
          </a:p>
          <a:p>
            <a:pPr lvl="1"/>
            <a:r>
              <a:rPr lang="en-US" dirty="0" smtClean="0"/>
              <a:t>Scale factor in similarity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congruence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24288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038600"/>
            <a:ext cx="23812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1600200"/>
            <a:ext cx="24765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3657600"/>
            <a:ext cx="23145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3581400"/>
            <a:ext cx="24384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MARTPenAnnotation25"/>
          <p:cNvSpPr/>
          <p:nvPr/>
        </p:nvSpPr>
        <p:spPr>
          <a:xfrm>
            <a:off x="1014435" y="2915851"/>
            <a:ext cx="368595" cy="341698"/>
          </a:xfrm>
          <a:custGeom>
            <a:avLst/>
            <a:gdLst/>
            <a:ahLst/>
            <a:cxnLst/>
            <a:rect l="0" t="0" r="0" b="0"/>
            <a:pathLst>
              <a:path w="368595" h="341698">
                <a:moveTo>
                  <a:pt x="368594" y="33088"/>
                </a:moveTo>
                <a:lnTo>
                  <a:pt x="356663" y="33088"/>
                </a:lnTo>
                <a:lnTo>
                  <a:pt x="354925" y="32136"/>
                </a:lnTo>
                <a:lnTo>
                  <a:pt x="353767" y="30549"/>
                </a:lnTo>
                <a:lnTo>
                  <a:pt x="352994" y="28538"/>
                </a:lnTo>
                <a:lnTo>
                  <a:pt x="351527" y="27197"/>
                </a:lnTo>
                <a:lnTo>
                  <a:pt x="349596" y="26303"/>
                </a:lnTo>
                <a:lnTo>
                  <a:pt x="344911" y="25311"/>
                </a:lnTo>
                <a:lnTo>
                  <a:pt x="339653" y="24869"/>
                </a:lnTo>
                <a:lnTo>
                  <a:pt x="331602" y="22133"/>
                </a:lnTo>
                <a:lnTo>
                  <a:pt x="321673" y="18694"/>
                </a:lnTo>
                <a:lnTo>
                  <a:pt x="310911" y="17166"/>
                </a:lnTo>
                <a:lnTo>
                  <a:pt x="302317" y="16487"/>
                </a:lnTo>
                <a:lnTo>
                  <a:pt x="298692" y="16306"/>
                </a:lnTo>
                <a:lnTo>
                  <a:pt x="289584" y="13565"/>
                </a:lnTo>
                <a:lnTo>
                  <a:pt x="279186" y="10124"/>
                </a:lnTo>
                <a:lnTo>
                  <a:pt x="268215" y="8595"/>
                </a:lnTo>
                <a:lnTo>
                  <a:pt x="259529" y="7915"/>
                </a:lnTo>
                <a:lnTo>
                  <a:pt x="250588" y="7613"/>
                </a:lnTo>
                <a:lnTo>
                  <a:pt x="237090" y="7479"/>
                </a:lnTo>
                <a:lnTo>
                  <a:pt x="230442" y="6490"/>
                </a:lnTo>
                <a:lnTo>
                  <a:pt x="224105" y="4879"/>
                </a:lnTo>
                <a:lnTo>
                  <a:pt x="217976" y="2852"/>
                </a:lnTo>
                <a:lnTo>
                  <a:pt x="211985" y="1501"/>
                </a:lnTo>
                <a:lnTo>
                  <a:pt x="206085" y="600"/>
                </a:lnTo>
                <a:lnTo>
                  <a:pt x="200248" y="0"/>
                </a:lnTo>
                <a:lnTo>
                  <a:pt x="194451" y="552"/>
                </a:lnTo>
                <a:lnTo>
                  <a:pt x="188681" y="1873"/>
                </a:lnTo>
                <a:lnTo>
                  <a:pt x="177190" y="4927"/>
                </a:lnTo>
                <a:lnTo>
                  <a:pt x="165733" y="6285"/>
                </a:lnTo>
                <a:lnTo>
                  <a:pt x="160964" y="7600"/>
                </a:lnTo>
                <a:lnTo>
                  <a:pt x="147795" y="14000"/>
                </a:lnTo>
                <a:lnTo>
                  <a:pt x="141385" y="16553"/>
                </a:lnTo>
                <a:lnTo>
                  <a:pt x="134254" y="19207"/>
                </a:lnTo>
                <a:lnTo>
                  <a:pt x="126642" y="22882"/>
                </a:lnTo>
                <a:lnTo>
                  <a:pt x="118711" y="27237"/>
                </a:lnTo>
                <a:lnTo>
                  <a:pt x="110565" y="32045"/>
                </a:lnTo>
                <a:lnTo>
                  <a:pt x="103230" y="36203"/>
                </a:lnTo>
                <a:lnTo>
                  <a:pt x="90000" y="43363"/>
                </a:lnTo>
                <a:lnTo>
                  <a:pt x="82852" y="47558"/>
                </a:lnTo>
                <a:lnTo>
                  <a:pt x="67290" y="57299"/>
                </a:lnTo>
                <a:lnTo>
                  <a:pt x="61045" y="62564"/>
                </a:lnTo>
                <a:lnTo>
                  <a:pt x="55929" y="67979"/>
                </a:lnTo>
                <a:lnTo>
                  <a:pt x="46752" y="78123"/>
                </a:lnTo>
                <a:lnTo>
                  <a:pt x="36323" y="85806"/>
                </a:lnTo>
                <a:lnTo>
                  <a:pt x="27878" y="92396"/>
                </a:lnTo>
                <a:lnTo>
                  <a:pt x="19998" y="98500"/>
                </a:lnTo>
                <a:lnTo>
                  <a:pt x="10145" y="104388"/>
                </a:lnTo>
                <a:lnTo>
                  <a:pt x="6756" y="107291"/>
                </a:lnTo>
                <a:lnTo>
                  <a:pt x="4496" y="110179"/>
                </a:lnTo>
                <a:lnTo>
                  <a:pt x="1985" y="115929"/>
                </a:lnTo>
                <a:lnTo>
                  <a:pt x="572" y="124521"/>
                </a:lnTo>
                <a:lnTo>
                  <a:pt x="153" y="133099"/>
                </a:lnTo>
                <a:lnTo>
                  <a:pt x="29" y="141673"/>
                </a:lnTo>
                <a:lnTo>
                  <a:pt x="0" y="147388"/>
                </a:lnTo>
                <a:lnTo>
                  <a:pt x="1897" y="149293"/>
                </a:lnTo>
                <a:lnTo>
                  <a:pt x="5067" y="150564"/>
                </a:lnTo>
                <a:lnTo>
                  <a:pt x="9085" y="151410"/>
                </a:lnTo>
                <a:lnTo>
                  <a:pt x="16090" y="154891"/>
                </a:lnTo>
                <a:lnTo>
                  <a:pt x="19292" y="157153"/>
                </a:lnTo>
                <a:lnTo>
                  <a:pt x="27929" y="159666"/>
                </a:lnTo>
                <a:lnTo>
                  <a:pt x="38117" y="160783"/>
                </a:lnTo>
                <a:lnTo>
                  <a:pt x="48996" y="161279"/>
                </a:lnTo>
                <a:lnTo>
                  <a:pt x="70381" y="161558"/>
                </a:lnTo>
                <a:lnTo>
                  <a:pt x="77393" y="162550"/>
                </a:lnTo>
                <a:lnTo>
                  <a:pt x="83973" y="164164"/>
                </a:lnTo>
                <a:lnTo>
                  <a:pt x="90264" y="166192"/>
                </a:lnTo>
                <a:lnTo>
                  <a:pt x="97316" y="167544"/>
                </a:lnTo>
                <a:lnTo>
                  <a:pt x="104875" y="168446"/>
                </a:lnTo>
                <a:lnTo>
                  <a:pt x="112771" y="169047"/>
                </a:lnTo>
                <a:lnTo>
                  <a:pt x="120893" y="169447"/>
                </a:lnTo>
                <a:lnTo>
                  <a:pt x="137537" y="169893"/>
                </a:lnTo>
                <a:lnTo>
                  <a:pt x="162973" y="170143"/>
                </a:lnTo>
                <a:lnTo>
                  <a:pt x="171506" y="171131"/>
                </a:lnTo>
                <a:lnTo>
                  <a:pt x="180052" y="172742"/>
                </a:lnTo>
                <a:lnTo>
                  <a:pt x="188607" y="174768"/>
                </a:lnTo>
                <a:lnTo>
                  <a:pt x="197168" y="176119"/>
                </a:lnTo>
                <a:lnTo>
                  <a:pt x="205733" y="177020"/>
                </a:lnTo>
                <a:lnTo>
                  <a:pt x="214300" y="177620"/>
                </a:lnTo>
                <a:lnTo>
                  <a:pt x="222869" y="178973"/>
                </a:lnTo>
                <a:lnTo>
                  <a:pt x="231439" y="180827"/>
                </a:lnTo>
                <a:lnTo>
                  <a:pt x="240010" y="183016"/>
                </a:lnTo>
                <a:lnTo>
                  <a:pt x="247629" y="185428"/>
                </a:lnTo>
                <a:lnTo>
                  <a:pt x="254613" y="187988"/>
                </a:lnTo>
                <a:lnTo>
                  <a:pt x="261174" y="190647"/>
                </a:lnTo>
                <a:lnTo>
                  <a:pt x="268406" y="193373"/>
                </a:lnTo>
                <a:lnTo>
                  <a:pt x="284061" y="198941"/>
                </a:lnTo>
                <a:lnTo>
                  <a:pt x="291284" y="201759"/>
                </a:lnTo>
                <a:lnTo>
                  <a:pt x="298004" y="204591"/>
                </a:lnTo>
                <a:lnTo>
                  <a:pt x="310551" y="210277"/>
                </a:lnTo>
                <a:lnTo>
                  <a:pt x="322477" y="215979"/>
                </a:lnTo>
                <a:lnTo>
                  <a:pt x="331588" y="221688"/>
                </a:lnTo>
                <a:lnTo>
                  <a:pt x="335351" y="224544"/>
                </a:lnTo>
                <a:lnTo>
                  <a:pt x="337860" y="227401"/>
                </a:lnTo>
                <a:lnTo>
                  <a:pt x="339532" y="230257"/>
                </a:lnTo>
                <a:lnTo>
                  <a:pt x="340647" y="233114"/>
                </a:lnTo>
                <a:lnTo>
                  <a:pt x="344426" y="238829"/>
                </a:lnTo>
                <a:lnTo>
                  <a:pt x="346767" y="241686"/>
                </a:lnTo>
                <a:lnTo>
                  <a:pt x="348328" y="245496"/>
                </a:lnTo>
                <a:lnTo>
                  <a:pt x="350062" y="254809"/>
                </a:lnTo>
                <a:lnTo>
                  <a:pt x="349572" y="259007"/>
                </a:lnTo>
                <a:lnTo>
                  <a:pt x="348293" y="262759"/>
                </a:lnTo>
                <a:lnTo>
                  <a:pt x="344331" y="269467"/>
                </a:lnTo>
                <a:lnTo>
                  <a:pt x="336746" y="279551"/>
                </a:lnTo>
                <a:lnTo>
                  <a:pt x="331262" y="288995"/>
                </a:lnTo>
                <a:lnTo>
                  <a:pt x="323110" y="297002"/>
                </a:lnTo>
                <a:lnTo>
                  <a:pt x="313137" y="303736"/>
                </a:lnTo>
                <a:lnTo>
                  <a:pt x="302354" y="309904"/>
                </a:lnTo>
                <a:lnTo>
                  <a:pt x="291212" y="315820"/>
                </a:lnTo>
                <a:lnTo>
                  <a:pt x="285573" y="318731"/>
                </a:lnTo>
                <a:lnTo>
                  <a:pt x="278957" y="321625"/>
                </a:lnTo>
                <a:lnTo>
                  <a:pt x="271689" y="324506"/>
                </a:lnTo>
                <a:lnTo>
                  <a:pt x="263986" y="327379"/>
                </a:lnTo>
                <a:lnTo>
                  <a:pt x="256945" y="330247"/>
                </a:lnTo>
                <a:lnTo>
                  <a:pt x="250347" y="333112"/>
                </a:lnTo>
                <a:lnTo>
                  <a:pt x="244043" y="335974"/>
                </a:lnTo>
                <a:lnTo>
                  <a:pt x="236982" y="337882"/>
                </a:lnTo>
                <a:lnTo>
                  <a:pt x="229418" y="339154"/>
                </a:lnTo>
                <a:lnTo>
                  <a:pt x="221518" y="340002"/>
                </a:lnTo>
                <a:lnTo>
                  <a:pt x="214346" y="340568"/>
                </a:lnTo>
                <a:lnTo>
                  <a:pt x="207659" y="340945"/>
                </a:lnTo>
                <a:lnTo>
                  <a:pt x="195150" y="341363"/>
                </a:lnTo>
                <a:lnTo>
                  <a:pt x="176445" y="341599"/>
                </a:lnTo>
                <a:lnTo>
                  <a:pt x="125963" y="341697"/>
                </a:lnTo>
                <a:lnTo>
                  <a:pt x="123973" y="340745"/>
                </a:lnTo>
                <a:lnTo>
                  <a:pt x="122646" y="339158"/>
                </a:lnTo>
                <a:lnTo>
                  <a:pt x="121761" y="337147"/>
                </a:lnTo>
                <a:lnTo>
                  <a:pt x="120219" y="335807"/>
                </a:lnTo>
                <a:lnTo>
                  <a:pt x="118238" y="334913"/>
                </a:lnTo>
                <a:lnTo>
                  <a:pt x="111419" y="3331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"/>
          <p:cNvSpPr/>
          <p:nvPr/>
        </p:nvSpPr>
        <p:spPr>
          <a:xfrm>
            <a:off x="1597387" y="2880372"/>
            <a:ext cx="299838" cy="342854"/>
          </a:xfrm>
          <a:custGeom>
            <a:avLst/>
            <a:gdLst/>
            <a:ahLst/>
            <a:cxnLst/>
            <a:rect l="0" t="0" r="0" b="0"/>
            <a:pathLst>
              <a:path w="299838" h="342854">
                <a:moveTo>
                  <a:pt x="205695" y="34278"/>
                </a:moveTo>
                <a:lnTo>
                  <a:pt x="205695" y="5336"/>
                </a:lnTo>
                <a:lnTo>
                  <a:pt x="204742" y="3554"/>
                </a:lnTo>
                <a:lnTo>
                  <a:pt x="203155" y="2365"/>
                </a:lnTo>
                <a:lnTo>
                  <a:pt x="201144" y="1572"/>
                </a:lnTo>
                <a:lnTo>
                  <a:pt x="200756" y="1044"/>
                </a:lnTo>
                <a:lnTo>
                  <a:pt x="201450" y="692"/>
                </a:lnTo>
                <a:lnTo>
                  <a:pt x="202865" y="457"/>
                </a:lnTo>
                <a:lnTo>
                  <a:pt x="202856" y="301"/>
                </a:lnTo>
                <a:lnTo>
                  <a:pt x="193515" y="29"/>
                </a:lnTo>
                <a:lnTo>
                  <a:pt x="180919" y="0"/>
                </a:lnTo>
                <a:lnTo>
                  <a:pt x="176795" y="948"/>
                </a:lnTo>
                <a:lnTo>
                  <a:pt x="169673" y="4542"/>
                </a:lnTo>
                <a:lnTo>
                  <a:pt x="160793" y="9314"/>
                </a:lnTo>
                <a:lnTo>
                  <a:pt x="155758" y="11921"/>
                </a:lnTo>
                <a:lnTo>
                  <a:pt x="149543" y="14610"/>
                </a:lnTo>
                <a:lnTo>
                  <a:pt x="142543" y="17356"/>
                </a:lnTo>
                <a:lnTo>
                  <a:pt x="135019" y="20139"/>
                </a:lnTo>
                <a:lnTo>
                  <a:pt x="128097" y="22947"/>
                </a:lnTo>
                <a:lnTo>
                  <a:pt x="121578" y="25771"/>
                </a:lnTo>
                <a:lnTo>
                  <a:pt x="115327" y="28607"/>
                </a:lnTo>
                <a:lnTo>
                  <a:pt x="108302" y="32402"/>
                </a:lnTo>
                <a:lnTo>
                  <a:pt x="100762" y="36837"/>
                </a:lnTo>
                <a:lnTo>
                  <a:pt x="92877" y="41699"/>
                </a:lnTo>
                <a:lnTo>
                  <a:pt x="85716" y="45893"/>
                </a:lnTo>
                <a:lnTo>
                  <a:pt x="72678" y="53092"/>
                </a:lnTo>
                <a:lnTo>
                  <a:pt x="66535" y="57298"/>
                </a:lnTo>
                <a:lnTo>
                  <a:pt x="60534" y="62007"/>
                </a:lnTo>
                <a:lnTo>
                  <a:pt x="54628" y="67051"/>
                </a:lnTo>
                <a:lnTo>
                  <a:pt x="48786" y="72319"/>
                </a:lnTo>
                <a:lnTo>
                  <a:pt x="37215" y="83253"/>
                </a:lnTo>
                <a:lnTo>
                  <a:pt x="24542" y="95567"/>
                </a:lnTo>
                <a:lnTo>
                  <a:pt x="17867" y="104697"/>
                </a:lnTo>
                <a:lnTo>
                  <a:pt x="11726" y="114153"/>
                </a:lnTo>
                <a:lnTo>
                  <a:pt x="5822" y="121530"/>
                </a:lnTo>
                <a:lnTo>
                  <a:pt x="3866" y="125783"/>
                </a:lnTo>
                <a:lnTo>
                  <a:pt x="1693" y="135589"/>
                </a:lnTo>
                <a:lnTo>
                  <a:pt x="727" y="143757"/>
                </a:lnTo>
                <a:lnTo>
                  <a:pt x="184" y="153711"/>
                </a:lnTo>
                <a:lnTo>
                  <a:pt x="23" y="162693"/>
                </a:lnTo>
                <a:lnTo>
                  <a:pt x="0" y="165608"/>
                </a:lnTo>
                <a:lnTo>
                  <a:pt x="938" y="168504"/>
                </a:lnTo>
                <a:lnTo>
                  <a:pt x="4519" y="174261"/>
                </a:lnTo>
                <a:lnTo>
                  <a:pt x="11891" y="182857"/>
                </a:lnTo>
                <a:lnTo>
                  <a:pt x="14580" y="184766"/>
                </a:lnTo>
                <a:lnTo>
                  <a:pt x="20107" y="186886"/>
                </a:lnTo>
                <a:lnTo>
                  <a:pt x="24820" y="187452"/>
                </a:lnTo>
                <a:lnTo>
                  <a:pt x="30819" y="187829"/>
                </a:lnTo>
                <a:lnTo>
                  <a:pt x="47835" y="188359"/>
                </a:lnTo>
                <a:lnTo>
                  <a:pt x="63989" y="188516"/>
                </a:lnTo>
                <a:lnTo>
                  <a:pt x="160128" y="188582"/>
                </a:lnTo>
                <a:lnTo>
                  <a:pt x="168649" y="189535"/>
                </a:lnTo>
                <a:lnTo>
                  <a:pt x="176235" y="191123"/>
                </a:lnTo>
                <a:lnTo>
                  <a:pt x="183198" y="193133"/>
                </a:lnTo>
                <a:lnTo>
                  <a:pt x="189744" y="194474"/>
                </a:lnTo>
                <a:lnTo>
                  <a:pt x="196014" y="195368"/>
                </a:lnTo>
                <a:lnTo>
                  <a:pt x="202098" y="195963"/>
                </a:lnTo>
                <a:lnTo>
                  <a:pt x="208060" y="196361"/>
                </a:lnTo>
                <a:lnTo>
                  <a:pt x="213939" y="196626"/>
                </a:lnTo>
                <a:lnTo>
                  <a:pt x="219763" y="196802"/>
                </a:lnTo>
                <a:lnTo>
                  <a:pt x="225552" y="197872"/>
                </a:lnTo>
                <a:lnTo>
                  <a:pt x="231315" y="199538"/>
                </a:lnTo>
                <a:lnTo>
                  <a:pt x="237063" y="201601"/>
                </a:lnTo>
                <a:lnTo>
                  <a:pt x="243752" y="202977"/>
                </a:lnTo>
                <a:lnTo>
                  <a:pt x="251069" y="203894"/>
                </a:lnTo>
                <a:lnTo>
                  <a:pt x="258804" y="204505"/>
                </a:lnTo>
                <a:lnTo>
                  <a:pt x="264914" y="205865"/>
                </a:lnTo>
                <a:lnTo>
                  <a:pt x="274242" y="209916"/>
                </a:lnTo>
                <a:lnTo>
                  <a:pt x="281563" y="214892"/>
                </a:lnTo>
                <a:lnTo>
                  <a:pt x="287991" y="220278"/>
                </a:lnTo>
                <a:lnTo>
                  <a:pt x="294024" y="225847"/>
                </a:lnTo>
                <a:lnTo>
                  <a:pt x="296013" y="228665"/>
                </a:lnTo>
                <a:lnTo>
                  <a:pt x="298224" y="234337"/>
                </a:lnTo>
                <a:lnTo>
                  <a:pt x="299468" y="242885"/>
                </a:lnTo>
                <a:lnTo>
                  <a:pt x="299837" y="251451"/>
                </a:lnTo>
                <a:lnTo>
                  <a:pt x="297984" y="254307"/>
                </a:lnTo>
                <a:lnTo>
                  <a:pt x="290845" y="260021"/>
                </a:lnTo>
                <a:lnTo>
                  <a:pt x="283862" y="265736"/>
                </a:lnTo>
                <a:lnTo>
                  <a:pt x="276631" y="271450"/>
                </a:lnTo>
                <a:lnTo>
                  <a:pt x="272036" y="274308"/>
                </a:lnTo>
                <a:lnTo>
                  <a:pt x="267067" y="277165"/>
                </a:lnTo>
                <a:lnTo>
                  <a:pt x="261850" y="280975"/>
                </a:lnTo>
                <a:lnTo>
                  <a:pt x="256466" y="285420"/>
                </a:lnTo>
                <a:lnTo>
                  <a:pt x="250973" y="290288"/>
                </a:lnTo>
                <a:lnTo>
                  <a:pt x="245405" y="294486"/>
                </a:lnTo>
                <a:lnTo>
                  <a:pt x="239789" y="298238"/>
                </a:lnTo>
                <a:lnTo>
                  <a:pt x="234139" y="301691"/>
                </a:lnTo>
                <a:lnTo>
                  <a:pt x="228468" y="304946"/>
                </a:lnTo>
                <a:lnTo>
                  <a:pt x="217086" y="311102"/>
                </a:lnTo>
                <a:lnTo>
                  <a:pt x="199968" y="319923"/>
                </a:lnTo>
                <a:lnTo>
                  <a:pt x="193305" y="322815"/>
                </a:lnTo>
                <a:lnTo>
                  <a:pt x="186005" y="325696"/>
                </a:lnTo>
                <a:lnTo>
                  <a:pt x="178281" y="328569"/>
                </a:lnTo>
                <a:lnTo>
                  <a:pt x="171226" y="330485"/>
                </a:lnTo>
                <a:lnTo>
                  <a:pt x="164619" y="331761"/>
                </a:lnTo>
                <a:lnTo>
                  <a:pt x="158308" y="332612"/>
                </a:lnTo>
                <a:lnTo>
                  <a:pt x="152196" y="334132"/>
                </a:lnTo>
                <a:lnTo>
                  <a:pt x="146217" y="336098"/>
                </a:lnTo>
                <a:lnTo>
                  <a:pt x="140325" y="338361"/>
                </a:lnTo>
                <a:lnTo>
                  <a:pt x="134493" y="339870"/>
                </a:lnTo>
                <a:lnTo>
                  <a:pt x="128699" y="340876"/>
                </a:lnTo>
                <a:lnTo>
                  <a:pt x="122932" y="341547"/>
                </a:lnTo>
                <a:lnTo>
                  <a:pt x="117182" y="341994"/>
                </a:lnTo>
                <a:lnTo>
                  <a:pt x="111444" y="342292"/>
                </a:lnTo>
                <a:lnTo>
                  <a:pt x="96806" y="342711"/>
                </a:lnTo>
                <a:lnTo>
                  <a:pt x="83327" y="342853"/>
                </a:lnTo>
                <a:lnTo>
                  <a:pt x="81254" y="341912"/>
                </a:lnTo>
                <a:lnTo>
                  <a:pt x="79872" y="340332"/>
                </a:lnTo>
                <a:lnTo>
                  <a:pt x="77653" y="335503"/>
                </a:lnTo>
                <a:lnTo>
                  <a:pt x="76519" y="335107"/>
                </a:lnTo>
                <a:lnTo>
                  <a:pt x="68535" y="3343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"/>
          <p:cNvSpPr/>
          <p:nvPr/>
        </p:nvSpPr>
        <p:spPr>
          <a:xfrm>
            <a:off x="2052163" y="2897610"/>
            <a:ext cx="281875" cy="291328"/>
          </a:xfrm>
          <a:custGeom>
            <a:avLst/>
            <a:gdLst/>
            <a:ahLst/>
            <a:cxnLst/>
            <a:rect l="0" t="0" r="0" b="0"/>
            <a:pathLst>
              <a:path w="281875" h="291328">
                <a:moveTo>
                  <a:pt x="153826" y="17040"/>
                </a:moveTo>
                <a:lnTo>
                  <a:pt x="153826" y="1095"/>
                </a:lnTo>
                <a:lnTo>
                  <a:pt x="152874" y="695"/>
                </a:lnTo>
                <a:lnTo>
                  <a:pt x="146446" y="0"/>
                </a:lnTo>
                <a:lnTo>
                  <a:pt x="140703" y="2481"/>
                </a:lnTo>
                <a:lnTo>
                  <a:pt x="132754" y="5807"/>
                </a:lnTo>
                <a:lnTo>
                  <a:pt x="121019" y="8631"/>
                </a:lnTo>
                <a:lnTo>
                  <a:pt x="107813" y="12667"/>
                </a:lnTo>
                <a:lnTo>
                  <a:pt x="101243" y="15077"/>
                </a:lnTo>
                <a:lnTo>
                  <a:pt x="94959" y="17637"/>
                </a:lnTo>
                <a:lnTo>
                  <a:pt x="88864" y="20295"/>
                </a:lnTo>
                <a:lnTo>
                  <a:pt x="83848" y="23020"/>
                </a:lnTo>
                <a:lnTo>
                  <a:pt x="71286" y="31406"/>
                </a:lnTo>
                <a:lnTo>
                  <a:pt x="66414" y="34237"/>
                </a:lnTo>
                <a:lnTo>
                  <a:pt x="55922" y="39923"/>
                </a:lnTo>
                <a:lnTo>
                  <a:pt x="44908" y="45625"/>
                </a:lnTo>
                <a:lnTo>
                  <a:pt x="41209" y="48479"/>
                </a:lnTo>
                <a:lnTo>
                  <a:pt x="38743" y="51334"/>
                </a:lnTo>
                <a:lnTo>
                  <a:pt x="37099" y="54190"/>
                </a:lnTo>
                <a:lnTo>
                  <a:pt x="30193" y="59903"/>
                </a:lnTo>
                <a:lnTo>
                  <a:pt x="25684" y="62760"/>
                </a:lnTo>
                <a:lnTo>
                  <a:pt x="22678" y="65618"/>
                </a:lnTo>
                <a:lnTo>
                  <a:pt x="20674" y="68475"/>
                </a:lnTo>
                <a:lnTo>
                  <a:pt x="17495" y="75142"/>
                </a:lnTo>
                <a:lnTo>
                  <a:pt x="12907" y="84455"/>
                </a:lnTo>
                <a:lnTo>
                  <a:pt x="7693" y="92405"/>
                </a:lnTo>
                <a:lnTo>
                  <a:pt x="4969" y="95858"/>
                </a:lnTo>
                <a:lnTo>
                  <a:pt x="1943" y="102235"/>
                </a:lnTo>
                <a:lnTo>
                  <a:pt x="239" y="111180"/>
                </a:lnTo>
                <a:lnTo>
                  <a:pt x="0" y="114090"/>
                </a:lnTo>
                <a:lnTo>
                  <a:pt x="793" y="116030"/>
                </a:lnTo>
                <a:lnTo>
                  <a:pt x="2274" y="117323"/>
                </a:lnTo>
                <a:lnTo>
                  <a:pt x="4214" y="118185"/>
                </a:lnTo>
                <a:lnTo>
                  <a:pt x="15124" y="126413"/>
                </a:lnTo>
                <a:lnTo>
                  <a:pt x="19448" y="129008"/>
                </a:lnTo>
                <a:lnTo>
                  <a:pt x="24236" y="131690"/>
                </a:lnTo>
                <a:lnTo>
                  <a:pt x="32096" y="134670"/>
                </a:lnTo>
                <a:lnTo>
                  <a:pt x="39717" y="136947"/>
                </a:lnTo>
                <a:lnTo>
                  <a:pt x="44416" y="138888"/>
                </a:lnTo>
                <a:lnTo>
                  <a:pt x="49453" y="141134"/>
                </a:lnTo>
                <a:lnTo>
                  <a:pt x="54717" y="142632"/>
                </a:lnTo>
                <a:lnTo>
                  <a:pt x="60131" y="143630"/>
                </a:lnTo>
                <a:lnTo>
                  <a:pt x="65645" y="144296"/>
                </a:lnTo>
                <a:lnTo>
                  <a:pt x="72179" y="144740"/>
                </a:lnTo>
                <a:lnTo>
                  <a:pt x="79392" y="145036"/>
                </a:lnTo>
                <a:lnTo>
                  <a:pt x="87059" y="145233"/>
                </a:lnTo>
                <a:lnTo>
                  <a:pt x="95027" y="146317"/>
                </a:lnTo>
                <a:lnTo>
                  <a:pt x="103197" y="147992"/>
                </a:lnTo>
                <a:lnTo>
                  <a:pt x="111501" y="150061"/>
                </a:lnTo>
                <a:lnTo>
                  <a:pt x="118942" y="151441"/>
                </a:lnTo>
                <a:lnTo>
                  <a:pt x="125807" y="152360"/>
                </a:lnTo>
                <a:lnTo>
                  <a:pt x="132290" y="152973"/>
                </a:lnTo>
                <a:lnTo>
                  <a:pt x="139469" y="153382"/>
                </a:lnTo>
                <a:lnTo>
                  <a:pt x="155065" y="153836"/>
                </a:lnTo>
                <a:lnTo>
                  <a:pt x="163225" y="154910"/>
                </a:lnTo>
                <a:lnTo>
                  <a:pt x="171522" y="156578"/>
                </a:lnTo>
                <a:lnTo>
                  <a:pt x="179911" y="158643"/>
                </a:lnTo>
                <a:lnTo>
                  <a:pt x="187409" y="160972"/>
                </a:lnTo>
                <a:lnTo>
                  <a:pt x="194312" y="163477"/>
                </a:lnTo>
                <a:lnTo>
                  <a:pt x="200820" y="166100"/>
                </a:lnTo>
                <a:lnTo>
                  <a:pt x="215670" y="171553"/>
                </a:lnTo>
                <a:lnTo>
                  <a:pt x="223630" y="174341"/>
                </a:lnTo>
                <a:lnTo>
                  <a:pt x="229890" y="177152"/>
                </a:lnTo>
                <a:lnTo>
                  <a:pt x="235015" y="179979"/>
                </a:lnTo>
                <a:lnTo>
                  <a:pt x="239385" y="182816"/>
                </a:lnTo>
                <a:lnTo>
                  <a:pt x="244203" y="185660"/>
                </a:lnTo>
                <a:lnTo>
                  <a:pt x="249320" y="188508"/>
                </a:lnTo>
                <a:lnTo>
                  <a:pt x="254636" y="191359"/>
                </a:lnTo>
                <a:lnTo>
                  <a:pt x="263083" y="199608"/>
                </a:lnTo>
                <a:lnTo>
                  <a:pt x="270012" y="208671"/>
                </a:lnTo>
                <a:lnTo>
                  <a:pt x="276267" y="215874"/>
                </a:lnTo>
                <a:lnTo>
                  <a:pt x="278316" y="219129"/>
                </a:lnTo>
                <a:lnTo>
                  <a:pt x="280593" y="225285"/>
                </a:lnTo>
                <a:lnTo>
                  <a:pt x="281874" y="234105"/>
                </a:lnTo>
                <a:lnTo>
                  <a:pt x="281102" y="236997"/>
                </a:lnTo>
                <a:lnTo>
                  <a:pt x="277703" y="242751"/>
                </a:lnTo>
                <a:lnTo>
                  <a:pt x="270435" y="251346"/>
                </a:lnTo>
                <a:lnTo>
                  <a:pt x="262485" y="257066"/>
                </a:lnTo>
                <a:lnTo>
                  <a:pt x="257698" y="259924"/>
                </a:lnTo>
                <a:lnTo>
                  <a:pt x="249839" y="265641"/>
                </a:lnTo>
                <a:lnTo>
                  <a:pt x="242219" y="271357"/>
                </a:lnTo>
                <a:lnTo>
                  <a:pt x="237520" y="274214"/>
                </a:lnTo>
                <a:lnTo>
                  <a:pt x="232482" y="277072"/>
                </a:lnTo>
                <a:lnTo>
                  <a:pt x="227218" y="278977"/>
                </a:lnTo>
                <a:lnTo>
                  <a:pt x="221804" y="280247"/>
                </a:lnTo>
                <a:lnTo>
                  <a:pt x="216290" y="281094"/>
                </a:lnTo>
                <a:lnTo>
                  <a:pt x="209756" y="281658"/>
                </a:lnTo>
                <a:lnTo>
                  <a:pt x="202543" y="282034"/>
                </a:lnTo>
                <a:lnTo>
                  <a:pt x="194877" y="282285"/>
                </a:lnTo>
                <a:lnTo>
                  <a:pt x="187861" y="283405"/>
                </a:lnTo>
                <a:lnTo>
                  <a:pt x="181278" y="285104"/>
                </a:lnTo>
                <a:lnTo>
                  <a:pt x="174985" y="287189"/>
                </a:lnTo>
                <a:lnTo>
                  <a:pt x="168885" y="288579"/>
                </a:lnTo>
                <a:lnTo>
                  <a:pt x="162913" y="289506"/>
                </a:lnTo>
                <a:lnTo>
                  <a:pt x="157026" y="290124"/>
                </a:lnTo>
                <a:lnTo>
                  <a:pt x="151198" y="290536"/>
                </a:lnTo>
                <a:lnTo>
                  <a:pt x="145406" y="290810"/>
                </a:lnTo>
                <a:lnTo>
                  <a:pt x="130694" y="291197"/>
                </a:lnTo>
                <a:lnTo>
                  <a:pt x="112639" y="291327"/>
                </a:lnTo>
                <a:lnTo>
                  <a:pt x="107318" y="290386"/>
                </a:lnTo>
                <a:lnTo>
                  <a:pt x="101866" y="288805"/>
                </a:lnTo>
                <a:lnTo>
                  <a:pt x="96326" y="286799"/>
                </a:lnTo>
                <a:lnTo>
                  <a:pt x="87631" y="284570"/>
                </a:lnTo>
                <a:lnTo>
                  <a:pt x="76674" y="2827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"/>
          <p:cNvSpPr/>
          <p:nvPr/>
        </p:nvSpPr>
        <p:spPr>
          <a:xfrm>
            <a:off x="4443412" y="2940520"/>
            <a:ext cx="317044" cy="342242"/>
          </a:xfrm>
          <a:custGeom>
            <a:avLst/>
            <a:gdLst/>
            <a:ahLst/>
            <a:cxnLst/>
            <a:rect l="0" t="0" r="0" b="0"/>
            <a:pathLst>
              <a:path w="317044" h="342242">
                <a:moveTo>
                  <a:pt x="0" y="317030"/>
                </a:moveTo>
                <a:lnTo>
                  <a:pt x="0" y="283860"/>
                </a:lnTo>
                <a:lnTo>
                  <a:pt x="2540" y="273395"/>
                </a:lnTo>
                <a:lnTo>
                  <a:pt x="4551" y="267937"/>
                </a:lnTo>
                <a:lnTo>
                  <a:pt x="5892" y="261441"/>
                </a:lnTo>
                <a:lnTo>
                  <a:pt x="6785" y="254253"/>
                </a:lnTo>
                <a:lnTo>
                  <a:pt x="7381" y="246604"/>
                </a:lnTo>
                <a:lnTo>
                  <a:pt x="8730" y="238646"/>
                </a:lnTo>
                <a:lnTo>
                  <a:pt x="10583" y="230484"/>
                </a:lnTo>
                <a:lnTo>
                  <a:pt x="12770" y="222185"/>
                </a:lnTo>
                <a:lnTo>
                  <a:pt x="14229" y="214747"/>
                </a:lnTo>
                <a:lnTo>
                  <a:pt x="15201" y="207884"/>
                </a:lnTo>
                <a:lnTo>
                  <a:pt x="15849" y="201403"/>
                </a:lnTo>
                <a:lnTo>
                  <a:pt x="18186" y="194226"/>
                </a:lnTo>
                <a:lnTo>
                  <a:pt x="21649" y="186582"/>
                </a:lnTo>
                <a:lnTo>
                  <a:pt x="25862" y="178630"/>
                </a:lnTo>
                <a:lnTo>
                  <a:pt x="28672" y="170471"/>
                </a:lnTo>
                <a:lnTo>
                  <a:pt x="30545" y="162174"/>
                </a:lnTo>
                <a:lnTo>
                  <a:pt x="31793" y="153785"/>
                </a:lnTo>
                <a:lnTo>
                  <a:pt x="33578" y="146287"/>
                </a:lnTo>
                <a:lnTo>
                  <a:pt x="35720" y="139384"/>
                </a:lnTo>
                <a:lnTo>
                  <a:pt x="40641" y="125681"/>
                </a:lnTo>
                <a:lnTo>
                  <a:pt x="46002" y="110066"/>
                </a:lnTo>
                <a:lnTo>
                  <a:pt x="47813" y="102854"/>
                </a:lnTo>
                <a:lnTo>
                  <a:pt x="49021" y="96141"/>
                </a:lnTo>
                <a:lnTo>
                  <a:pt x="49826" y="89760"/>
                </a:lnTo>
                <a:lnTo>
                  <a:pt x="51315" y="83602"/>
                </a:lnTo>
                <a:lnTo>
                  <a:pt x="53260" y="77591"/>
                </a:lnTo>
                <a:lnTo>
                  <a:pt x="55509" y="71679"/>
                </a:lnTo>
                <a:lnTo>
                  <a:pt x="57961" y="65832"/>
                </a:lnTo>
                <a:lnTo>
                  <a:pt x="60548" y="60030"/>
                </a:lnTo>
                <a:lnTo>
                  <a:pt x="63225" y="54257"/>
                </a:lnTo>
                <a:lnTo>
                  <a:pt x="65010" y="48502"/>
                </a:lnTo>
                <a:lnTo>
                  <a:pt x="66200" y="42762"/>
                </a:lnTo>
                <a:lnTo>
                  <a:pt x="66994" y="37029"/>
                </a:lnTo>
                <a:lnTo>
                  <a:pt x="69427" y="32255"/>
                </a:lnTo>
                <a:lnTo>
                  <a:pt x="72955" y="28120"/>
                </a:lnTo>
                <a:lnTo>
                  <a:pt x="77212" y="24411"/>
                </a:lnTo>
                <a:lnTo>
                  <a:pt x="80049" y="20985"/>
                </a:lnTo>
                <a:lnTo>
                  <a:pt x="83203" y="14639"/>
                </a:lnTo>
                <a:lnTo>
                  <a:pt x="84978" y="5712"/>
                </a:lnTo>
                <a:lnTo>
                  <a:pt x="86179" y="3757"/>
                </a:lnTo>
                <a:lnTo>
                  <a:pt x="87933" y="2454"/>
                </a:lnTo>
                <a:lnTo>
                  <a:pt x="90054" y="1585"/>
                </a:lnTo>
                <a:lnTo>
                  <a:pt x="99351" y="190"/>
                </a:lnTo>
                <a:lnTo>
                  <a:pt x="101306" y="0"/>
                </a:lnTo>
                <a:lnTo>
                  <a:pt x="107255" y="2455"/>
                </a:lnTo>
                <a:lnTo>
                  <a:pt x="115296" y="5769"/>
                </a:lnTo>
                <a:lnTo>
                  <a:pt x="122045" y="7241"/>
                </a:lnTo>
                <a:lnTo>
                  <a:pt x="124226" y="8587"/>
                </a:lnTo>
                <a:lnTo>
                  <a:pt x="125680" y="10436"/>
                </a:lnTo>
                <a:lnTo>
                  <a:pt x="126649" y="12621"/>
                </a:lnTo>
                <a:lnTo>
                  <a:pt x="132806" y="17590"/>
                </a:lnTo>
                <a:lnTo>
                  <a:pt x="137115" y="20248"/>
                </a:lnTo>
                <a:lnTo>
                  <a:pt x="144442" y="28282"/>
                </a:lnTo>
                <a:lnTo>
                  <a:pt x="147730" y="33091"/>
                </a:lnTo>
                <a:lnTo>
                  <a:pt x="156463" y="40974"/>
                </a:lnTo>
                <a:lnTo>
                  <a:pt x="161458" y="44410"/>
                </a:lnTo>
                <a:lnTo>
                  <a:pt x="169549" y="53308"/>
                </a:lnTo>
                <a:lnTo>
                  <a:pt x="173040" y="58348"/>
                </a:lnTo>
                <a:lnTo>
                  <a:pt x="176320" y="64565"/>
                </a:lnTo>
                <a:lnTo>
                  <a:pt x="179460" y="71567"/>
                </a:lnTo>
                <a:lnTo>
                  <a:pt x="182505" y="79093"/>
                </a:lnTo>
                <a:lnTo>
                  <a:pt x="186440" y="86015"/>
                </a:lnTo>
                <a:lnTo>
                  <a:pt x="190968" y="92535"/>
                </a:lnTo>
                <a:lnTo>
                  <a:pt x="195892" y="98787"/>
                </a:lnTo>
                <a:lnTo>
                  <a:pt x="200127" y="104859"/>
                </a:lnTo>
                <a:lnTo>
                  <a:pt x="203903" y="110813"/>
                </a:lnTo>
                <a:lnTo>
                  <a:pt x="207373" y="116687"/>
                </a:lnTo>
                <a:lnTo>
                  <a:pt x="216309" y="130833"/>
                </a:lnTo>
                <a:lnTo>
                  <a:pt x="221358" y="138606"/>
                </a:lnTo>
                <a:lnTo>
                  <a:pt x="225677" y="146646"/>
                </a:lnTo>
                <a:lnTo>
                  <a:pt x="229509" y="154863"/>
                </a:lnTo>
                <a:lnTo>
                  <a:pt x="233016" y="163198"/>
                </a:lnTo>
                <a:lnTo>
                  <a:pt x="239453" y="177540"/>
                </a:lnTo>
                <a:lnTo>
                  <a:pt x="242503" y="184032"/>
                </a:lnTo>
                <a:lnTo>
                  <a:pt x="245488" y="191217"/>
                </a:lnTo>
                <a:lnTo>
                  <a:pt x="248431" y="198864"/>
                </a:lnTo>
                <a:lnTo>
                  <a:pt x="254241" y="214982"/>
                </a:lnTo>
                <a:lnTo>
                  <a:pt x="268595" y="257130"/>
                </a:lnTo>
                <a:lnTo>
                  <a:pt x="271456" y="264714"/>
                </a:lnTo>
                <a:lnTo>
                  <a:pt x="274316" y="271675"/>
                </a:lnTo>
                <a:lnTo>
                  <a:pt x="277175" y="278221"/>
                </a:lnTo>
                <a:lnTo>
                  <a:pt x="282891" y="290574"/>
                </a:lnTo>
                <a:lnTo>
                  <a:pt x="285749" y="296535"/>
                </a:lnTo>
                <a:lnTo>
                  <a:pt x="291464" y="305698"/>
                </a:lnTo>
                <a:lnTo>
                  <a:pt x="296227" y="312946"/>
                </a:lnTo>
                <a:lnTo>
                  <a:pt x="299861" y="322381"/>
                </a:lnTo>
                <a:lnTo>
                  <a:pt x="306547" y="331209"/>
                </a:lnTo>
                <a:lnTo>
                  <a:pt x="316123" y="341609"/>
                </a:lnTo>
                <a:lnTo>
                  <a:pt x="316712" y="342241"/>
                </a:lnTo>
                <a:lnTo>
                  <a:pt x="316973" y="339982"/>
                </a:lnTo>
                <a:lnTo>
                  <a:pt x="317043" y="338046"/>
                </a:lnTo>
                <a:lnTo>
                  <a:pt x="316137" y="335803"/>
                </a:lnTo>
                <a:lnTo>
                  <a:pt x="308610" y="325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"/>
          <p:cNvSpPr/>
          <p:nvPr/>
        </p:nvSpPr>
        <p:spPr>
          <a:xfrm>
            <a:off x="4378535" y="3043237"/>
            <a:ext cx="433495" cy="60009"/>
          </a:xfrm>
          <a:custGeom>
            <a:avLst/>
            <a:gdLst/>
            <a:ahLst/>
            <a:cxnLst/>
            <a:rect l="0" t="0" r="0" b="0"/>
            <a:pathLst>
              <a:path w="433495" h="60009">
                <a:moveTo>
                  <a:pt x="13442" y="60008"/>
                </a:moveTo>
                <a:lnTo>
                  <a:pt x="8892" y="60008"/>
                </a:lnTo>
                <a:lnTo>
                  <a:pt x="7551" y="59055"/>
                </a:lnTo>
                <a:lnTo>
                  <a:pt x="6657" y="57468"/>
                </a:lnTo>
                <a:lnTo>
                  <a:pt x="5223" y="52627"/>
                </a:lnTo>
                <a:lnTo>
                  <a:pt x="4153" y="52230"/>
                </a:lnTo>
                <a:lnTo>
                  <a:pt x="0" y="51670"/>
                </a:lnTo>
                <a:lnTo>
                  <a:pt x="11550" y="51441"/>
                </a:lnTo>
                <a:lnTo>
                  <a:pt x="49965" y="51435"/>
                </a:lnTo>
                <a:lnTo>
                  <a:pt x="56840" y="50483"/>
                </a:lnTo>
                <a:lnTo>
                  <a:pt x="63329" y="48895"/>
                </a:lnTo>
                <a:lnTo>
                  <a:pt x="69560" y="46884"/>
                </a:lnTo>
                <a:lnTo>
                  <a:pt x="76572" y="45544"/>
                </a:lnTo>
                <a:lnTo>
                  <a:pt x="84103" y="44650"/>
                </a:lnTo>
                <a:lnTo>
                  <a:pt x="91982" y="44054"/>
                </a:lnTo>
                <a:lnTo>
                  <a:pt x="101044" y="42705"/>
                </a:lnTo>
                <a:lnTo>
                  <a:pt x="110896" y="40852"/>
                </a:lnTo>
                <a:lnTo>
                  <a:pt x="121274" y="38665"/>
                </a:lnTo>
                <a:lnTo>
                  <a:pt x="131050" y="36254"/>
                </a:lnTo>
                <a:lnTo>
                  <a:pt x="140425" y="33694"/>
                </a:lnTo>
                <a:lnTo>
                  <a:pt x="149533" y="31036"/>
                </a:lnTo>
                <a:lnTo>
                  <a:pt x="159414" y="29263"/>
                </a:lnTo>
                <a:lnTo>
                  <a:pt x="169812" y="28081"/>
                </a:lnTo>
                <a:lnTo>
                  <a:pt x="180553" y="27293"/>
                </a:lnTo>
                <a:lnTo>
                  <a:pt x="191524" y="25816"/>
                </a:lnTo>
                <a:lnTo>
                  <a:pt x="202648" y="23878"/>
                </a:lnTo>
                <a:lnTo>
                  <a:pt x="213875" y="21634"/>
                </a:lnTo>
                <a:lnTo>
                  <a:pt x="224216" y="20137"/>
                </a:lnTo>
                <a:lnTo>
                  <a:pt x="233968" y="19140"/>
                </a:lnTo>
                <a:lnTo>
                  <a:pt x="243327" y="18475"/>
                </a:lnTo>
                <a:lnTo>
                  <a:pt x="252423" y="17079"/>
                </a:lnTo>
                <a:lnTo>
                  <a:pt x="261346" y="15196"/>
                </a:lnTo>
                <a:lnTo>
                  <a:pt x="270151" y="12988"/>
                </a:lnTo>
                <a:lnTo>
                  <a:pt x="278879" y="11517"/>
                </a:lnTo>
                <a:lnTo>
                  <a:pt x="287555" y="10535"/>
                </a:lnTo>
                <a:lnTo>
                  <a:pt x="296196" y="9881"/>
                </a:lnTo>
                <a:lnTo>
                  <a:pt x="304815" y="8493"/>
                </a:lnTo>
                <a:lnTo>
                  <a:pt x="313418" y="6614"/>
                </a:lnTo>
                <a:lnTo>
                  <a:pt x="322011" y="4410"/>
                </a:lnTo>
                <a:lnTo>
                  <a:pt x="330597" y="2940"/>
                </a:lnTo>
                <a:lnTo>
                  <a:pt x="339178" y="1960"/>
                </a:lnTo>
                <a:lnTo>
                  <a:pt x="354429" y="871"/>
                </a:lnTo>
                <a:lnTo>
                  <a:pt x="364382" y="387"/>
                </a:lnTo>
                <a:lnTo>
                  <a:pt x="374521" y="172"/>
                </a:lnTo>
                <a:lnTo>
                  <a:pt x="4334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"/>
          <p:cNvSpPr/>
          <p:nvPr/>
        </p:nvSpPr>
        <p:spPr>
          <a:xfrm>
            <a:off x="4957762" y="2871819"/>
            <a:ext cx="315693" cy="308579"/>
          </a:xfrm>
          <a:custGeom>
            <a:avLst/>
            <a:gdLst/>
            <a:ahLst/>
            <a:cxnLst/>
            <a:rect l="0" t="0" r="0" b="0"/>
            <a:pathLst>
              <a:path w="315693" h="308579">
                <a:moveTo>
                  <a:pt x="282892" y="17113"/>
                </a:moveTo>
                <a:lnTo>
                  <a:pt x="282892" y="8893"/>
                </a:lnTo>
                <a:lnTo>
                  <a:pt x="278342" y="4094"/>
                </a:lnTo>
                <a:lnTo>
                  <a:pt x="276049" y="2719"/>
                </a:lnTo>
                <a:lnTo>
                  <a:pt x="270961" y="1191"/>
                </a:lnTo>
                <a:lnTo>
                  <a:pt x="262742" y="330"/>
                </a:lnTo>
                <a:lnTo>
                  <a:pt x="256370" y="40"/>
                </a:lnTo>
                <a:lnTo>
                  <a:pt x="248562" y="0"/>
                </a:lnTo>
                <a:lnTo>
                  <a:pt x="238742" y="2522"/>
                </a:lnTo>
                <a:lnTo>
                  <a:pt x="233457" y="4528"/>
                </a:lnTo>
                <a:lnTo>
                  <a:pt x="228028" y="5866"/>
                </a:lnTo>
                <a:lnTo>
                  <a:pt x="222503" y="6757"/>
                </a:lnTo>
                <a:lnTo>
                  <a:pt x="216915" y="7352"/>
                </a:lnTo>
                <a:lnTo>
                  <a:pt x="210333" y="7748"/>
                </a:lnTo>
                <a:lnTo>
                  <a:pt x="195399" y="8188"/>
                </a:lnTo>
                <a:lnTo>
                  <a:pt x="188368" y="9258"/>
                </a:lnTo>
                <a:lnTo>
                  <a:pt x="181777" y="10924"/>
                </a:lnTo>
                <a:lnTo>
                  <a:pt x="102752" y="37157"/>
                </a:lnTo>
                <a:lnTo>
                  <a:pt x="95171" y="40001"/>
                </a:lnTo>
                <a:lnTo>
                  <a:pt x="88212" y="42849"/>
                </a:lnTo>
                <a:lnTo>
                  <a:pt x="81668" y="45700"/>
                </a:lnTo>
                <a:lnTo>
                  <a:pt x="69317" y="51408"/>
                </a:lnTo>
                <a:lnTo>
                  <a:pt x="40102" y="65691"/>
                </a:lnTo>
                <a:lnTo>
                  <a:pt x="28618" y="71406"/>
                </a:lnTo>
                <a:lnTo>
                  <a:pt x="19704" y="77121"/>
                </a:lnTo>
                <a:lnTo>
                  <a:pt x="15994" y="79978"/>
                </a:lnTo>
                <a:lnTo>
                  <a:pt x="13520" y="82836"/>
                </a:lnTo>
                <a:lnTo>
                  <a:pt x="11871" y="85693"/>
                </a:lnTo>
                <a:lnTo>
                  <a:pt x="10039" y="91408"/>
                </a:lnTo>
                <a:lnTo>
                  <a:pt x="9007" y="99981"/>
                </a:lnTo>
                <a:lnTo>
                  <a:pt x="8701" y="108553"/>
                </a:lnTo>
                <a:lnTo>
                  <a:pt x="8630" y="114268"/>
                </a:lnTo>
                <a:lnTo>
                  <a:pt x="9563" y="117125"/>
                </a:lnTo>
                <a:lnTo>
                  <a:pt x="13140" y="122841"/>
                </a:lnTo>
                <a:lnTo>
                  <a:pt x="16380" y="124746"/>
                </a:lnTo>
                <a:lnTo>
                  <a:pt x="25060" y="126862"/>
                </a:lnTo>
                <a:lnTo>
                  <a:pt x="32728" y="130343"/>
                </a:lnTo>
                <a:lnTo>
                  <a:pt x="36106" y="132604"/>
                </a:lnTo>
                <a:lnTo>
                  <a:pt x="44940" y="135118"/>
                </a:lnTo>
                <a:lnTo>
                  <a:pt x="49962" y="135788"/>
                </a:lnTo>
                <a:lnTo>
                  <a:pt x="56168" y="137187"/>
                </a:lnTo>
                <a:lnTo>
                  <a:pt x="63163" y="139072"/>
                </a:lnTo>
                <a:lnTo>
                  <a:pt x="70684" y="141282"/>
                </a:lnTo>
                <a:lnTo>
                  <a:pt x="77603" y="143707"/>
                </a:lnTo>
                <a:lnTo>
                  <a:pt x="84120" y="146277"/>
                </a:lnTo>
                <a:lnTo>
                  <a:pt x="90370" y="148942"/>
                </a:lnTo>
                <a:lnTo>
                  <a:pt x="97394" y="150719"/>
                </a:lnTo>
                <a:lnTo>
                  <a:pt x="104935" y="151904"/>
                </a:lnTo>
                <a:lnTo>
                  <a:pt x="112819" y="152693"/>
                </a:lnTo>
                <a:lnTo>
                  <a:pt x="121885" y="154173"/>
                </a:lnTo>
                <a:lnTo>
                  <a:pt x="131739" y="156111"/>
                </a:lnTo>
                <a:lnTo>
                  <a:pt x="142118" y="158356"/>
                </a:lnTo>
                <a:lnTo>
                  <a:pt x="151896" y="160805"/>
                </a:lnTo>
                <a:lnTo>
                  <a:pt x="161272" y="163390"/>
                </a:lnTo>
                <a:lnTo>
                  <a:pt x="179309" y="168803"/>
                </a:lnTo>
                <a:lnTo>
                  <a:pt x="222791" y="182880"/>
                </a:lnTo>
                <a:lnTo>
                  <a:pt x="230443" y="185727"/>
                </a:lnTo>
                <a:lnTo>
                  <a:pt x="237448" y="188577"/>
                </a:lnTo>
                <a:lnTo>
                  <a:pt x="244024" y="191430"/>
                </a:lnTo>
                <a:lnTo>
                  <a:pt x="256410" y="197140"/>
                </a:lnTo>
                <a:lnTo>
                  <a:pt x="285649" y="211424"/>
                </a:lnTo>
                <a:lnTo>
                  <a:pt x="297135" y="217138"/>
                </a:lnTo>
                <a:lnTo>
                  <a:pt x="300960" y="219996"/>
                </a:lnTo>
                <a:lnTo>
                  <a:pt x="303510" y="222853"/>
                </a:lnTo>
                <a:lnTo>
                  <a:pt x="307296" y="228568"/>
                </a:lnTo>
                <a:lnTo>
                  <a:pt x="312154" y="234283"/>
                </a:lnTo>
                <a:lnTo>
                  <a:pt x="313830" y="237141"/>
                </a:lnTo>
                <a:lnTo>
                  <a:pt x="315692" y="242856"/>
                </a:lnTo>
                <a:lnTo>
                  <a:pt x="315237" y="245713"/>
                </a:lnTo>
                <a:lnTo>
                  <a:pt x="312190" y="251428"/>
                </a:lnTo>
                <a:lnTo>
                  <a:pt x="305120" y="260001"/>
                </a:lnTo>
                <a:lnTo>
                  <a:pt x="297216" y="265716"/>
                </a:lnTo>
                <a:lnTo>
                  <a:pt x="287353" y="271431"/>
                </a:lnTo>
                <a:lnTo>
                  <a:pt x="276621" y="277146"/>
                </a:lnTo>
                <a:lnTo>
                  <a:pt x="259867" y="285718"/>
                </a:lnTo>
                <a:lnTo>
                  <a:pt x="253255" y="287623"/>
                </a:lnTo>
                <a:lnTo>
                  <a:pt x="245990" y="288893"/>
                </a:lnTo>
                <a:lnTo>
                  <a:pt x="238288" y="289740"/>
                </a:lnTo>
                <a:lnTo>
                  <a:pt x="231249" y="291257"/>
                </a:lnTo>
                <a:lnTo>
                  <a:pt x="224651" y="293220"/>
                </a:lnTo>
                <a:lnTo>
                  <a:pt x="211287" y="297942"/>
                </a:lnTo>
                <a:lnTo>
                  <a:pt x="195823" y="303216"/>
                </a:lnTo>
                <a:lnTo>
                  <a:pt x="187699" y="305003"/>
                </a:lnTo>
                <a:lnTo>
                  <a:pt x="179425" y="306195"/>
                </a:lnTo>
                <a:lnTo>
                  <a:pt x="171052" y="306989"/>
                </a:lnTo>
                <a:lnTo>
                  <a:pt x="162612" y="307519"/>
                </a:lnTo>
                <a:lnTo>
                  <a:pt x="145614" y="308107"/>
                </a:lnTo>
                <a:lnTo>
                  <a:pt x="124531" y="308439"/>
                </a:lnTo>
                <a:lnTo>
                  <a:pt x="41380" y="308578"/>
                </a:lnTo>
                <a:lnTo>
                  <a:pt x="32361" y="306038"/>
                </a:lnTo>
                <a:lnTo>
                  <a:pt x="27289" y="304027"/>
                </a:lnTo>
                <a:lnTo>
                  <a:pt x="23907" y="301734"/>
                </a:lnTo>
                <a:lnTo>
                  <a:pt x="21654" y="299253"/>
                </a:lnTo>
                <a:lnTo>
                  <a:pt x="20151" y="296646"/>
                </a:lnTo>
                <a:lnTo>
                  <a:pt x="18196" y="294909"/>
                </a:lnTo>
                <a:lnTo>
                  <a:pt x="15941" y="293750"/>
                </a:lnTo>
                <a:lnTo>
                  <a:pt x="13485" y="292978"/>
                </a:lnTo>
                <a:lnTo>
                  <a:pt x="11847" y="291510"/>
                </a:lnTo>
                <a:lnTo>
                  <a:pt x="10756" y="289580"/>
                </a:lnTo>
                <a:lnTo>
                  <a:pt x="10028" y="287340"/>
                </a:lnTo>
                <a:lnTo>
                  <a:pt x="8590" y="285847"/>
                </a:lnTo>
                <a:lnTo>
                  <a:pt x="6679" y="284851"/>
                </a:lnTo>
                <a:lnTo>
                  <a:pt x="0" y="2828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1"/>
          <p:cNvSpPr/>
          <p:nvPr/>
        </p:nvSpPr>
        <p:spPr>
          <a:xfrm>
            <a:off x="5381449" y="2897550"/>
            <a:ext cx="356402" cy="368560"/>
          </a:xfrm>
          <a:custGeom>
            <a:avLst/>
            <a:gdLst/>
            <a:ahLst/>
            <a:cxnLst/>
            <a:rect l="0" t="0" r="0" b="0"/>
            <a:pathLst>
              <a:path w="356402" h="368560">
                <a:moveTo>
                  <a:pt x="13510" y="334282"/>
                </a:moveTo>
                <a:lnTo>
                  <a:pt x="8960" y="334282"/>
                </a:lnTo>
                <a:lnTo>
                  <a:pt x="7619" y="333330"/>
                </a:lnTo>
                <a:lnTo>
                  <a:pt x="6725" y="331742"/>
                </a:lnTo>
                <a:lnTo>
                  <a:pt x="5291" y="326901"/>
                </a:lnTo>
                <a:lnTo>
                  <a:pt x="4959" y="317049"/>
                </a:lnTo>
                <a:lnTo>
                  <a:pt x="4941" y="305319"/>
                </a:lnTo>
                <a:lnTo>
                  <a:pt x="2399" y="297280"/>
                </a:lnTo>
                <a:lnTo>
                  <a:pt x="388" y="292469"/>
                </a:lnTo>
                <a:lnTo>
                  <a:pt x="0" y="288309"/>
                </a:lnTo>
                <a:lnTo>
                  <a:pt x="693" y="284583"/>
                </a:lnTo>
                <a:lnTo>
                  <a:pt x="2108" y="281147"/>
                </a:lnTo>
                <a:lnTo>
                  <a:pt x="3680" y="272249"/>
                </a:lnTo>
                <a:lnTo>
                  <a:pt x="4379" y="261944"/>
                </a:lnTo>
                <a:lnTo>
                  <a:pt x="4690" y="251014"/>
                </a:lnTo>
                <a:lnTo>
                  <a:pt x="7368" y="239807"/>
                </a:lnTo>
                <a:lnTo>
                  <a:pt x="9415" y="234151"/>
                </a:lnTo>
                <a:lnTo>
                  <a:pt x="10780" y="227523"/>
                </a:lnTo>
                <a:lnTo>
                  <a:pt x="11691" y="220247"/>
                </a:lnTo>
                <a:lnTo>
                  <a:pt x="12297" y="212539"/>
                </a:lnTo>
                <a:lnTo>
                  <a:pt x="13655" y="205495"/>
                </a:lnTo>
                <a:lnTo>
                  <a:pt x="15511" y="198894"/>
                </a:lnTo>
                <a:lnTo>
                  <a:pt x="33630" y="145289"/>
                </a:lnTo>
                <a:lnTo>
                  <a:pt x="35496" y="136849"/>
                </a:lnTo>
                <a:lnTo>
                  <a:pt x="36740" y="128365"/>
                </a:lnTo>
                <a:lnTo>
                  <a:pt x="37569" y="119852"/>
                </a:lnTo>
                <a:lnTo>
                  <a:pt x="39075" y="112271"/>
                </a:lnTo>
                <a:lnTo>
                  <a:pt x="41031" y="105312"/>
                </a:lnTo>
                <a:lnTo>
                  <a:pt x="43288" y="98768"/>
                </a:lnTo>
                <a:lnTo>
                  <a:pt x="45744" y="92500"/>
                </a:lnTo>
                <a:lnTo>
                  <a:pt x="48335" y="86417"/>
                </a:lnTo>
                <a:lnTo>
                  <a:pt x="51014" y="80456"/>
                </a:lnTo>
                <a:lnTo>
                  <a:pt x="52801" y="73625"/>
                </a:lnTo>
                <a:lnTo>
                  <a:pt x="53991" y="66213"/>
                </a:lnTo>
                <a:lnTo>
                  <a:pt x="54785" y="58414"/>
                </a:lnTo>
                <a:lnTo>
                  <a:pt x="57220" y="51310"/>
                </a:lnTo>
                <a:lnTo>
                  <a:pt x="60747" y="44669"/>
                </a:lnTo>
                <a:lnTo>
                  <a:pt x="67842" y="33163"/>
                </a:lnTo>
                <a:lnTo>
                  <a:pt x="70996" y="24874"/>
                </a:lnTo>
                <a:lnTo>
                  <a:pt x="74937" y="18015"/>
                </a:lnTo>
                <a:lnTo>
                  <a:pt x="77321" y="14852"/>
                </a:lnTo>
                <a:lnTo>
                  <a:pt x="79971" y="8798"/>
                </a:lnTo>
                <a:lnTo>
                  <a:pt x="80678" y="5850"/>
                </a:lnTo>
                <a:lnTo>
                  <a:pt x="82101" y="3885"/>
                </a:lnTo>
                <a:lnTo>
                  <a:pt x="84003" y="2575"/>
                </a:lnTo>
                <a:lnTo>
                  <a:pt x="90548" y="0"/>
                </a:lnTo>
                <a:lnTo>
                  <a:pt x="99973" y="9286"/>
                </a:lnTo>
                <a:lnTo>
                  <a:pt x="119281" y="28574"/>
                </a:lnTo>
                <a:lnTo>
                  <a:pt x="124973" y="36804"/>
                </a:lnTo>
                <a:lnTo>
                  <a:pt x="127824" y="41666"/>
                </a:lnTo>
                <a:lnTo>
                  <a:pt x="136071" y="49608"/>
                </a:lnTo>
                <a:lnTo>
                  <a:pt x="146087" y="57265"/>
                </a:lnTo>
                <a:lnTo>
                  <a:pt x="156888" y="67019"/>
                </a:lnTo>
                <a:lnTo>
                  <a:pt x="165499" y="77703"/>
                </a:lnTo>
                <a:lnTo>
                  <a:pt x="173453" y="88802"/>
                </a:lnTo>
                <a:lnTo>
                  <a:pt x="183339" y="100085"/>
                </a:lnTo>
                <a:lnTo>
                  <a:pt x="188642" y="106713"/>
                </a:lnTo>
                <a:lnTo>
                  <a:pt x="194082" y="113989"/>
                </a:lnTo>
                <a:lnTo>
                  <a:pt x="205207" y="129694"/>
                </a:lnTo>
                <a:lnTo>
                  <a:pt x="233570" y="171556"/>
                </a:lnTo>
                <a:lnTo>
                  <a:pt x="239275" y="179126"/>
                </a:lnTo>
                <a:lnTo>
                  <a:pt x="244983" y="186077"/>
                </a:lnTo>
                <a:lnTo>
                  <a:pt x="250693" y="192616"/>
                </a:lnTo>
                <a:lnTo>
                  <a:pt x="256404" y="199833"/>
                </a:lnTo>
                <a:lnTo>
                  <a:pt x="262117" y="207502"/>
                </a:lnTo>
                <a:lnTo>
                  <a:pt x="273545" y="223643"/>
                </a:lnTo>
                <a:lnTo>
                  <a:pt x="284974" y="240342"/>
                </a:lnTo>
                <a:lnTo>
                  <a:pt x="289736" y="247843"/>
                </a:lnTo>
                <a:lnTo>
                  <a:pt x="293863" y="254748"/>
                </a:lnTo>
                <a:lnTo>
                  <a:pt x="297568" y="261257"/>
                </a:lnTo>
                <a:lnTo>
                  <a:pt x="304223" y="273569"/>
                </a:lnTo>
                <a:lnTo>
                  <a:pt x="316257" y="296995"/>
                </a:lnTo>
                <a:lnTo>
                  <a:pt x="324595" y="308503"/>
                </a:lnTo>
                <a:lnTo>
                  <a:pt x="329485" y="314238"/>
                </a:lnTo>
                <a:lnTo>
                  <a:pt x="332745" y="319967"/>
                </a:lnTo>
                <a:lnTo>
                  <a:pt x="336368" y="331412"/>
                </a:lnTo>
                <a:lnTo>
                  <a:pt x="340518" y="340309"/>
                </a:lnTo>
                <a:lnTo>
                  <a:pt x="344585" y="347438"/>
                </a:lnTo>
                <a:lnTo>
                  <a:pt x="347826" y="356807"/>
                </a:lnTo>
                <a:lnTo>
                  <a:pt x="356150" y="368229"/>
                </a:lnTo>
                <a:lnTo>
                  <a:pt x="356401" y="368559"/>
                </a:lnTo>
                <a:lnTo>
                  <a:pt x="347838" y="3600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"/>
          <p:cNvSpPr/>
          <p:nvPr/>
        </p:nvSpPr>
        <p:spPr>
          <a:xfrm>
            <a:off x="5241020" y="3070180"/>
            <a:ext cx="453978" cy="41638"/>
          </a:xfrm>
          <a:custGeom>
            <a:avLst/>
            <a:gdLst/>
            <a:ahLst/>
            <a:cxnLst/>
            <a:rect l="0" t="0" r="0" b="0"/>
            <a:pathLst>
              <a:path w="453978" h="41638">
                <a:moveTo>
                  <a:pt x="25352" y="41637"/>
                </a:moveTo>
                <a:lnTo>
                  <a:pt x="8665" y="41637"/>
                </a:lnTo>
                <a:lnTo>
                  <a:pt x="7560" y="40684"/>
                </a:lnTo>
                <a:lnTo>
                  <a:pt x="5870" y="39097"/>
                </a:lnTo>
                <a:lnTo>
                  <a:pt x="3792" y="37086"/>
                </a:lnTo>
                <a:lnTo>
                  <a:pt x="2406" y="36698"/>
                </a:lnTo>
                <a:lnTo>
                  <a:pt x="1482" y="37392"/>
                </a:lnTo>
                <a:lnTo>
                  <a:pt x="0" y="40799"/>
                </a:lnTo>
                <a:lnTo>
                  <a:pt x="830" y="41078"/>
                </a:lnTo>
                <a:lnTo>
                  <a:pt x="14278" y="41588"/>
                </a:lnTo>
                <a:lnTo>
                  <a:pt x="56108" y="41635"/>
                </a:lnTo>
                <a:lnTo>
                  <a:pt x="63001" y="40683"/>
                </a:lnTo>
                <a:lnTo>
                  <a:pt x="70455" y="39096"/>
                </a:lnTo>
                <a:lnTo>
                  <a:pt x="78280" y="37086"/>
                </a:lnTo>
                <a:lnTo>
                  <a:pt x="87307" y="35745"/>
                </a:lnTo>
                <a:lnTo>
                  <a:pt x="97136" y="34852"/>
                </a:lnTo>
                <a:lnTo>
                  <a:pt x="107498" y="34256"/>
                </a:lnTo>
                <a:lnTo>
                  <a:pt x="117263" y="32906"/>
                </a:lnTo>
                <a:lnTo>
                  <a:pt x="126631" y="31054"/>
                </a:lnTo>
                <a:lnTo>
                  <a:pt x="135734" y="28867"/>
                </a:lnTo>
                <a:lnTo>
                  <a:pt x="145612" y="27409"/>
                </a:lnTo>
                <a:lnTo>
                  <a:pt x="156008" y="26436"/>
                </a:lnTo>
                <a:lnTo>
                  <a:pt x="166749" y="25788"/>
                </a:lnTo>
                <a:lnTo>
                  <a:pt x="178671" y="24404"/>
                </a:lnTo>
                <a:lnTo>
                  <a:pt x="191382" y="22528"/>
                </a:lnTo>
                <a:lnTo>
                  <a:pt x="204619" y="20325"/>
                </a:lnTo>
                <a:lnTo>
                  <a:pt x="216301" y="18857"/>
                </a:lnTo>
                <a:lnTo>
                  <a:pt x="226947" y="17878"/>
                </a:lnTo>
                <a:lnTo>
                  <a:pt x="236901" y="17225"/>
                </a:lnTo>
                <a:lnTo>
                  <a:pt x="247347" y="15837"/>
                </a:lnTo>
                <a:lnTo>
                  <a:pt x="258121" y="13960"/>
                </a:lnTo>
                <a:lnTo>
                  <a:pt x="269114" y="11756"/>
                </a:lnTo>
                <a:lnTo>
                  <a:pt x="279300" y="10286"/>
                </a:lnTo>
                <a:lnTo>
                  <a:pt x="288948" y="9307"/>
                </a:lnTo>
                <a:lnTo>
                  <a:pt x="298238" y="8653"/>
                </a:lnTo>
                <a:lnTo>
                  <a:pt x="307289" y="8218"/>
                </a:lnTo>
                <a:lnTo>
                  <a:pt x="324965" y="7734"/>
                </a:lnTo>
                <a:lnTo>
                  <a:pt x="333678" y="6653"/>
                </a:lnTo>
                <a:lnTo>
                  <a:pt x="342346" y="4979"/>
                </a:lnTo>
                <a:lnTo>
                  <a:pt x="350982" y="2911"/>
                </a:lnTo>
                <a:lnTo>
                  <a:pt x="358643" y="1532"/>
                </a:lnTo>
                <a:lnTo>
                  <a:pt x="365656" y="613"/>
                </a:lnTo>
                <a:lnTo>
                  <a:pt x="372236" y="0"/>
                </a:lnTo>
                <a:lnTo>
                  <a:pt x="378528" y="544"/>
                </a:lnTo>
                <a:lnTo>
                  <a:pt x="384628" y="1859"/>
                </a:lnTo>
                <a:lnTo>
                  <a:pt x="390599" y="3688"/>
                </a:lnTo>
                <a:lnTo>
                  <a:pt x="396485" y="4908"/>
                </a:lnTo>
                <a:lnTo>
                  <a:pt x="402314" y="5721"/>
                </a:lnTo>
                <a:lnTo>
                  <a:pt x="412918" y="6625"/>
                </a:lnTo>
                <a:lnTo>
                  <a:pt x="424243" y="7133"/>
                </a:lnTo>
                <a:lnTo>
                  <a:pt x="436603" y="7305"/>
                </a:lnTo>
                <a:lnTo>
                  <a:pt x="453977" y="73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3"/>
          <p:cNvSpPr/>
          <p:nvPr/>
        </p:nvSpPr>
        <p:spPr>
          <a:xfrm>
            <a:off x="791527" y="5332095"/>
            <a:ext cx="437198" cy="488623"/>
          </a:xfrm>
          <a:custGeom>
            <a:avLst/>
            <a:gdLst/>
            <a:ahLst/>
            <a:cxnLst/>
            <a:rect l="0" t="0" r="0" b="0"/>
            <a:pathLst>
              <a:path w="437198" h="488623">
                <a:moveTo>
                  <a:pt x="437197" y="0"/>
                </a:moveTo>
                <a:lnTo>
                  <a:pt x="421349" y="0"/>
                </a:lnTo>
                <a:lnTo>
                  <a:pt x="411335" y="4550"/>
                </a:lnTo>
                <a:lnTo>
                  <a:pt x="404113" y="6785"/>
                </a:lnTo>
                <a:lnTo>
                  <a:pt x="391715" y="8219"/>
                </a:lnTo>
                <a:lnTo>
                  <a:pt x="380094" y="8503"/>
                </a:lnTo>
                <a:lnTo>
                  <a:pt x="361215" y="8563"/>
                </a:lnTo>
                <a:lnTo>
                  <a:pt x="350723" y="11108"/>
                </a:lnTo>
                <a:lnTo>
                  <a:pt x="339709" y="15414"/>
                </a:lnTo>
                <a:lnTo>
                  <a:pt x="328464" y="20503"/>
                </a:lnTo>
                <a:lnTo>
                  <a:pt x="311424" y="28723"/>
                </a:lnTo>
                <a:lnTo>
                  <a:pt x="277174" y="45732"/>
                </a:lnTo>
                <a:lnTo>
                  <a:pt x="270507" y="49538"/>
                </a:lnTo>
                <a:lnTo>
                  <a:pt x="263206" y="53981"/>
                </a:lnTo>
                <a:lnTo>
                  <a:pt x="255480" y="58847"/>
                </a:lnTo>
                <a:lnTo>
                  <a:pt x="248425" y="63044"/>
                </a:lnTo>
                <a:lnTo>
                  <a:pt x="235506" y="70246"/>
                </a:lnTo>
                <a:lnTo>
                  <a:pt x="223414" y="79163"/>
                </a:lnTo>
                <a:lnTo>
                  <a:pt x="211690" y="89476"/>
                </a:lnTo>
                <a:lnTo>
                  <a:pt x="200130" y="100409"/>
                </a:lnTo>
                <a:lnTo>
                  <a:pt x="149721" y="150325"/>
                </a:lnTo>
                <a:lnTo>
                  <a:pt x="143378" y="156664"/>
                </a:lnTo>
                <a:lnTo>
                  <a:pt x="140352" y="158735"/>
                </a:lnTo>
                <a:lnTo>
                  <a:pt x="131544" y="162602"/>
                </a:lnTo>
                <a:lnTo>
                  <a:pt x="120521" y="171049"/>
                </a:lnTo>
                <a:lnTo>
                  <a:pt x="124716" y="171331"/>
                </a:lnTo>
                <a:lnTo>
                  <a:pt x="126959" y="172323"/>
                </a:lnTo>
                <a:lnTo>
                  <a:pt x="135628" y="178820"/>
                </a:lnTo>
                <a:lnTo>
                  <a:pt x="145808" y="179666"/>
                </a:lnTo>
                <a:lnTo>
                  <a:pt x="149593" y="180737"/>
                </a:lnTo>
                <a:lnTo>
                  <a:pt x="160423" y="185843"/>
                </a:lnTo>
                <a:lnTo>
                  <a:pt x="170042" y="187372"/>
                </a:lnTo>
                <a:lnTo>
                  <a:pt x="180666" y="190591"/>
                </a:lnTo>
                <a:lnTo>
                  <a:pt x="186167" y="192783"/>
                </a:lnTo>
                <a:lnTo>
                  <a:pt x="192691" y="194244"/>
                </a:lnTo>
                <a:lnTo>
                  <a:pt x="199898" y="195219"/>
                </a:lnTo>
                <a:lnTo>
                  <a:pt x="207560" y="195869"/>
                </a:lnTo>
                <a:lnTo>
                  <a:pt x="221154" y="199130"/>
                </a:lnTo>
                <a:lnTo>
                  <a:pt x="249954" y="208984"/>
                </a:lnTo>
                <a:lnTo>
                  <a:pt x="257123" y="211713"/>
                </a:lnTo>
                <a:lnTo>
                  <a:pt x="270169" y="217284"/>
                </a:lnTo>
                <a:lnTo>
                  <a:pt x="277268" y="220104"/>
                </a:lnTo>
                <a:lnTo>
                  <a:pt x="292775" y="225776"/>
                </a:lnTo>
                <a:lnTo>
                  <a:pt x="299958" y="228622"/>
                </a:lnTo>
                <a:lnTo>
                  <a:pt x="313020" y="234325"/>
                </a:lnTo>
                <a:lnTo>
                  <a:pt x="325175" y="240034"/>
                </a:lnTo>
                <a:lnTo>
                  <a:pt x="336927" y="246699"/>
                </a:lnTo>
                <a:lnTo>
                  <a:pt x="348500" y="256011"/>
                </a:lnTo>
                <a:lnTo>
                  <a:pt x="361175" y="267413"/>
                </a:lnTo>
                <a:lnTo>
                  <a:pt x="363656" y="271620"/>
                </a:lnTo>
                <a:lnTo>
                  <a:pt x="368100" y="286643"/>
                </a:lnTo>
                <a:lnTo>
                  <a:pt x="372515" y="297577"/>
                </a:lnTo>
                <a:lnTo>
                  <a:pt x="375805" y="309892"/>
                </a:lnTo>
                <a:lnTo>
                  <a:pt x="376780" y="324124"/>
                </a:lnTo>
                <a:lnTo>
                  <a:pt x="374468" y="334872"/>
                </a:lnTo>
                <a:lnTo>
                  <a:pt x="370265" y="345999"/>
                </a:lnTo>
                <a:lnTo>
                  <a:pt x="365222" y="357294"/>
                </a:lnTo>
                <a:lnTo>
                  <a:pt x="357266" y="368665"/>
                </a:lnTo>
                <a:lnTo>
                  <a:pt x="347380" y="380068"/>
                </a:lnTo>
                <a:lnTo>
                  <a:pt x="336636" y="391487"/>
                </a:lnTo>
                <a:lnTo>
                  <a:pt x="319877" y="408625"/>
                </a:lnTo>
                <a:lnTo>
                  <a:pt x="313264" y="414339"/>
                </a:lnTo>
                <a:lnTo>
                  <a:pt x="305998" y="420054"/>
                </a:lnTo>
                <a:lnTo>
                  <a:pt x="298296" y="425768"/>
                </a:lnTo>
                <a:lnTo>
                  <a:pt x="290304" y="430530"/>
                </a:lnTo>
                <a:lnTo>
                  <a:pt x="282118" y="434658"/>
                </a:lnTo>
                <a:lnTo>
                  <a:pt x="273804" y="438362"/>
                </a:lnTo>
                <a:lnTo>
                  <a:pt x="265404" y="442736"/>
                </a:lnTo>
                <a:lnTo>
                  <a:pt x="256946" y="447558"/>
                </a:lnTo>
                <a:lnTo>
                  <a:pt x="248450" y="452677"/>
                </a:lnTo>
                <a:lnTo>
                  <a:pt x="238975" y="457042"/>
                </a:lnTo>
                <a:lnTo>
                  <a:pt x="228850" y="460904"/>
                </a:lnTo>
                <a:lnTo>
                  <a:pt x="218289" y="464432"/>
                </a:lnTo>
                <a:lnTo>
                  <a:pt x="208391" y="466784"/>
                </a:lnTo>
                <a:lnTo>
                  <a:pt x="198935" y="468352"/>
                </a:lnTo>
                <a:lnTo>
                  <a:pt x="189773" y="469397"/>
                </a:lnTo>
                <a:lnTo>
                  <a:pt x="180808" y="471046"/>
                </a:lnTo>
                <a:lnTo>
                  <a:pt x="171974" y="473098"/>
                </a:lnTo>
                <a:lnTo>
                  <a:pt x="163227" y="475419"/>
                </a:lnTo>
                <a:lnTo>
                  <a:pt x="154538" y="476966"/>
                </a:lnTo>
                <a:lnTo>
                  <a:pt x="145888" y="477997"/>
                </a:lnTo>
                <a:lnTo>
                  <a:pt x="137263" y="478685"/>
                </a:lnTo>
                <a:lnTo>
                  <a:pt x="128656" y="480095"/>
                </a:lnTo>
                <a:lnTo>
                  <a:pt x="120061" y="481989"/>
                </a:lnTo>
                <a:lnTo>
                  <a:pt x="111473" y="484203"/>
                </a:lnTo>
                <a:lnTo>
                  <a:pt x="103843" y="485680"/>
                </a:lnTo>
                <a:lnTo>
                  <a:pt x="90285" y="487320"/>
                </a:lnTo>
                <a:lnTo>
                  <a:pt x="83050" y="487757"/>
                </a:lnTo>
                <a:lnTo>
                  <a:pt x="67391" y="488243"/>
                </a:lnTo>
                <a:lnTo>
                  <a:pt x="34886" y="488581"/>
                </a:lnTo>
                <a:lnTo>
                  <a:pt x="16098" y="488622"/>
                </a:lnTo>
                <a:lnTo>
                  <a:pt x="13590" y="487673"/>
                </a:lnTo>
                <a:lnTo>
                  <a:pt x="11917" y="486088"/>
                </a:lnTo>
                <a:lnTo>
                  <a:pt x="9233" y="481250"/>
                </a:lnTo>
                <a:lnTo>
                  <a:pt x="8060" y="480853"/>
                </a:lnTo>
                <a:lnTo>
                  <a:pt x="0" y="4800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4"/>
          <p:cNvSpPr/>
          <p:nvPr/>
        </p:nvSpPr>
        <p:spPr>
          <a:xfrm>
            <a:off x="1288732" y="5333452"/>
            <a:ext cx="385763" cy="427269"/>
          </a:xfrm>
          <a:custGeom>
            <a:avLst/>
            <a:gdLst/>
            <a:ahLst/>
            <a:cxnLst/>
            <a:rect l="0" t="0" r="0" b="0"/>
            <a:pathLst>
              <a:path w="385763" h="427269">
                <a:moveTo>
                  <a:pt x="0" y="427268"/>
                </a:moveTo>
                <a:lnTo>
                  <a:pt x="0" y="415336"/>
                </a:lnTo>
                <a:lnTo>
                  <a:pt x="952" y="412646"/>
                </a:lnTo>
                <a:lnTo>
                  <a:pt x="9325" y="398944"/>
                </a:lnTo>
                <a:lnTo>
                  <a:pt x="11932" y="394098"/>
                </a:lnTo>
                <a:lnTo>
                  <a:pt x="14828" y="383633"/>
                </a:lnTo>
                <a:lnTo>
                  <a:pt x="17068" y="371680"/>
                </a:lnTo>
                <a:lnTo>
                  <a:pt x="18998" y="364491"/>
                </a:lnTo>
                <a:lnTo>
                  <a:pt x="21238" y="356842"/>
                </a:lnTo>
                <a:lnTo>
                  <a:pt x="22731" y="347932"/>
                </a:lnTo>
                <a:lnTo>
                  <a:pt x="23727" y="338182"/>
                </a:lnTo>
                <a:lnTo>
                  <a:pt x="24390" y="327872"/>
                </a:lnTo>
                <a:lnTo>
                  <a:pt x="25785" y="318142"/>
                </a:lnTo>
                <a:lnTo>
                  <a:pt x="27667" y="308797"/>
                </a:lnTo>
                <a:lnTo>
                  <a:pt x="54326" y="201403"/>
                </a:lnTo>
                <a:lnTo>
                  <a:pt x="56220" y="190966"/>
                </a:lnTo>
                <a:lnTo>
                  <a:pt x="57483" y="181151"/>
                </a:lnTo>
                <a:lnTo>
                  <a:pt x="58324" y="171750"/>
                </a:lnTo>
                <a:lnTo>
                  <a:pt x="59838" y="161673"/>
                </a:lnTo>
                <a:lnTo>
                  <a:pt x="61799" y="151144"/>
                </a:lnTo>
                <a:lnTo>
                  <a:pt x="64060" y="140315"/>
                </a:lnTo>
                <a:lnTo>
                  <a:pt x="67471" y="130239"/>
                </a:lnTo>
                <a:lnTo>
                  <a:pt x="71651" y="120663"/>
                </a:lnTo>
                <a:lnTo>
                  <a:pt x="76342" y="111422"/>
                </a:lnTo>
                <a:lnTo>
                  <a:pt x="80422" y="102404"/>
                </a:lnTo>
                <a:lnTo>
                  <a:pt x="84095" y="93534"/>
                </a:lnTo>
                <a:lnTo>
                  <a:pt x="87496" y="84764"/>
                </a:lnTo>
                <a:lnTo>
                  <a:pt x="91668" y="76059"/>
                </a:lnTo>
                <a:lnTo>
                  <a:pt x="96354" y="67399"/>
                </a:lnTo>
                <a:lnTo>
                  <a:pt x="101384" y="58768"/>
                </a:lnTo>
                <a:lnTo>
                  <a:pt x="109512" y="44097"/>
                </a:lnTo>
                <a:lnTo>
                  <a:pt x="116299" y="32180"/>
                </a:lnTo>
                <a:lnTo>
                  <a:pt x="125476" y="20115"/>
                </a:lnTo>
                <a:lnTo>
                  <a:pt x="136961" y="7521"/>
                </a:lnTo>
                <a:lnTo>
                  <a:pt x="141199" y="3223"/>
                </a:lnTo>
                <a:lnTo>
                  <a:pt x="143663" y="1697"/>
                </a:lnTo>
                <a:lnTo>
                  <a:pt x="148940" y="0"/>
                </a:lnTo>
                <a:lnTo>
                  <a:pt x="150728" y="500"/>
                </a:lnTo>
                <a:lnTo>
                  <a:pt x="151921" y="1786"/>
                </a:lnTo>
                <a:lnTo>
                  <a:pt x="152715" y="3596"/>
                </a:lnTo>
                <a:lnTo>
                  <a:pt x="154198" y="4803"/>
                </a:lnTo>
                <a:lnTo>
                  <a:pt x="156139" y="5607"/>
                </a:lnTo>
                <a:lnTo>
                  <a:pt x="163421" y="6739"/>
                </a:lnTo>
                <a:lnTo>
                  <a:pt x="166097" y="6898"/>
                </a:lnTo>
                <a:lnTo>
                  <a:pt x="168834" y="7956"/>
                </a:lnTo>
                <a:lnTo>
                  <a:pt x="174415" y="11672"/>
                </a:lnTo>
                <a:lnTo>
                  <a:pt x="185759" y="21818"/>
                </a:lnTo>
                <a:lnTo>
                  <a:pt x="191462" y="27358"/>
                </a:lnTo>
                <a:lnTo>
                  <a:pt x="200028" y="40383"/>
                </a:lnTo>
                <a:lnTo>
                  <a:pt x="208281" y="53389"/>
                </a:lnTo>
                <a:lnTo>
                  <a:pt x="213149" y="60857"/>
                </a:lnTo>
                <a:lnTo>
                  <a:pt x="216394" y="67741"/>
                </a:lnTo>
                <a:lnTo>
                  <a:pt x="220000" y="80471"/>
                </a:lnTo>
                <a:lnTo>
                  <a:pt x="222867" y="87485"/>
                </a:lnTo>
                <a:lnTo>
                  <a:pt x="226683" y="95018"/>
                </a:lnTo>
                <a:lnTo>
                  <a:pt x="231132" y="102898"/>
                </a:lnTo>
                <a:lnTo>
                  <a:pt x="235050" y="111009"/>
                </a:lnTo>
                <a:lnTo>
                  <a:pt x="238615" y="119274"/>
                </a:lnTo>
                <a:lnTo>
                  <a:pt x="241944" y="127641"/>
                </a:lnTo>
                <a:lnTo>
                  <a:pt x="246069" y="136076"/>
                </a:lnTo>
                <a:lnTo>
                  <a:pt x="250723" y="144558"/>
                </a:lnTo>
                <a:lnTo>
                  <a:pt x="255731" y="153069"/>
                </a:lnTo>
                <a:lnTo>
                  <a:pt x="266376" y="170146"/>
                </a:lnTo>
                <a:lnTo>
                  <a:pt x="271881" y="178701"/>
                </a:lnTo>
                <a:lnTo>
                  <a:pt x="276504" y="187262"/>
                </a:lnTo>
                <a:lnTo>
                  <a:pt x="280539" y="195826"/>
                </a:lnTo>
                <a:lnTo>
                  <a:pt x="284181" y="204393"/>
                </a:lnTo>
                <a:lnTo>
                  <a:pt x="288514" y="212962"/>
                </a:lnTo>
                <a:lnTo>
                  <a:pt x="293307" y="221532"/>
                </a:lnTo>
                <a:lnTo>
                  <a:pt x="298408" y="230103"/>
                </a:lnTo>
                <a:lnTo>
                  <a:pt x="302761" y="238675"/>
                </a:lnTo>
                <a:lnTo>
                  <a:pt x="306616" y="247247"/>
                </a:lnTo>
                <a:lnTo>
                  <a:pt x="310138" y="255819"/>
                </a:lnTo>
                <a:lnTo>
                  <a:pt x="313439" y="264391"/>
                </a:lnTo>
                <a:lnTo>
                  <a:pt x="319646" y="281536"/>
                </a:lnTo>
                <a:lnTo>
                  <a:pt x="323587" y="289155"/>
                </a:lnTo>
                <a:lnTo>
                  <a:pt x="328120" y="296140"/>
                </a:lnTo>
                <a:lnTo>
                  <a:pt x="337284" y="308981"/>
                </a:lnTo>
                <a:lnTo>
                  <a:pt x="344531" y="321038"/>
                </a:lnTo>
                <a:lnTo>
                  <a:pt x="350927" y="332747"/>
                </a:lnTo>
                <a:lnTo>
                  <a:pt x="356945" y="343349"/>
                </a:lnTo>
                <a:lnTo>
                  <a:pt x="364736" y="354672"/>
                </a:lnTo>
                <a:lnTo>
                  <a:pt x="366892" y="361031"/>
                </a:lnTo>
                <a:lnTo>
                  <a:pt x="368106" y="369965"/>
                </a:lnTo>
                <a:lnTo>
                  <a:pt x="369229" y="371921"/>
                </a:lnTo>
                <a:lnTo>
                  <a:pt x="370930" y="373225"/>
                </a:lnTo>
                <a:lnTo>
                  <a:pt x="375953" y="375318"/>
                </a:lnTo>
                <a:lnTo>
                  <a:pt x="385762" y="3758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"/>
          <p:cNvSpPr/>
          <p:nvPr/>
        </p:nvSpPr>
        <p:spPr>
          <a:xfrm>
            <a:off x="1323127" y="5494972"/>
            <a:ext cx="402803" cy="77154"/>
          </a:xfrm>
          <a:custGeom>
            <a:avLst/>
            <a:gdLst/>
            <a:ahLst/>
            <a:cxnLst/>
            <a:rect l="0" t="0" r="0" b="0"/>
            <a:pathLst>
              <a:path w="402803" h="77154">
                <a:moveTo>
                  <a:pt x="8467" y="77153"/>
                </a:moveTo>
                <a:lnTo>
                  <a:pt x="0" y="77153"/>
                </a:lnTo>
                <a:lnTo>
                  <a:pt x="7285" y="77153"/>
                </a:lnTo>
                <a:lnTo>
                  <a:pt x="8632" y="76200"/>
                </a:lnTo>
                <a:lnTo>
                  <a:pt x="10482" y="74613"/>
                </a:lnTo>
                <a:lnTo>
                  <a:pt x="12668" y="72602"/>
                </a:lnTo>
                <a:lnTo>
                  <a:pt x="16030" y="71261"/>
                </a:lnTo>
                <a:lnTo>
                  <a:pt x="24846" y="69772"/>
                </a:lnTo>
                <a:lnTo>
                  <a:pt x="29864" y="68422"/>
                </a:lnTo>
                <a:lnTo>
                  <a:pt x="35114" y="66570"/>
                </a:lnTo>
                <a:lnTo>
                  <a:pt x="40520" y="64382"/>
                </a:lnTo>
                <a:lnTo>
                  <a:pt x="45076" y="62924"/>
                </a:lnTo>
                <a:lnTo>
                  <a:pt x="52678" y="61304"/>
                </a:lnTo>
                <a:lnTo>
                  <a:pt x="57943" y="59919"/>
                </a:lnTo>
                <a:lnTo>
                  <a:pt x="64311" y="58044"/>
                </a:lnTo>
                <a:lnTo>
                  <a:pt x="71414" y="55841"/>
                </a:lnTo>
                <a:lnTo>
                  <a:pt x="78055" y="54372"/>
                </a:lnTo>
                <a:lnTo>
                  <a:pt x="90513" y="52740"/>
                </a:lnTo>
                <a:lnTo>
                  <a:pt x="97454" y="51353"/>
                </a:lnTo>
                <a:lnTo>
                  <a:pt x="104939" y="49475"/>
                </a:lnTo>
                <a:lnTo>
                  <a:pt x="112787" y="47271"/>
                </a:lnTo>
                <a:lnTo>
                  <a:pt x="120876" y="45802"/>
                </a:lnTo>
                <a:lnTo>
                  <a:pt x="129127" y="44822"/>
                </a:lnTo>
                <a:lnTo>
                  <a:pt x="137485" y="44169"/>
                </a:lnTo>
                <a:lnTo>
                  <a:pt x="145914" y="42781"/>
                </a:lnTo>
                <a:lnTo>
                  <a:pt x="154391" y="40903"/>
                </a:lnTo>
                <a:lnTo>
                  <a:pt x="162900" y="38699"/>
                </a:lnTo>
                <a:lnTo>
                  <a:pt x="171430" y="37229"/>
                </a:lnTo>
                <a:lnTo>
                  <a:pt x="179974" y="36250"/>
                </a:lnTo>
                <a:lnTo>
                  <a:pt x="188528" y="35597"/>
                </a:lnTo>
                <a:lnTo>
                  <a:pt x="197088" y="34209"/>
                </a:lnTo>
                <a:lnTo>
                  <a:pt x="205652" y="32331"/>
                </a:lnTo>
                <a:lnTo>
                  <a:pt x="214219" y="30126"/>
                </a:lnTo>
                <a:lnTo>
                  <a:pt x="222788" y="28657"/>
                </a:lnTo>
                <a:lnTo>
                  <a:pt x="231357" y="27677"/>
                </a:lnTo>
                <a:lnTo>
                  <a:pt x="239928" y="27024"/>
                </a:lnTo>
                <a:lnTo>
                  <a:pt x="249452" y="26588"/>
                </a:lnTo>
                <a:lnTo>
                  <a:pt x="270194" y="26105"/>
                </a:lnTo>
                <a:lnTo>
                  <a:pt x="279154" y="25023"/>
                </a:lnTo>
                <a:lnTo>
                  <a:pt x="287033" y="23350"/>
                </a:lnTo>
                <a:lnTo>
                  <a:pt x="294190" y="21282"/>
                </a:lnTo>
                <a:lnTo>
                  <a:pt x="301819" y="19903"/>
                </a:lnTo>
                <a:lnTo>
                  <a:pt x="309763" y="18984"/>
                </a:lnTo>
                <a:lnTo>
                  <a:pt x="317916" y="18371"/>
                </a:lnTo>
                <a:lnTo>
                  <a:pt x="326209" y="17010"/>
                </a:lnTo>
                <a:lnTo>
                  <a:pt x="334595" y="15150"/>
                </a:lnTo>
                <a:lnTo>
                  <a:pt x="343043" y="12958"/>
                </a:lnTo>
                <a:lnTo>
                  <a:pt x="350580" y="11496"/>
                </a:lnTo>
                <a:lnTo>
                  <a:pt x="357510" y="10522"/>
                </a:lnTo>
                <a:lnTo>
                  <a:pt x="364035" y="9872"/>
                </a:lnTo>
                <a:lnTo>
                  <a:pt x="370290" y="8486"/>
                </a:lnTo>
                <a:lnTo>
                  <a:pt x="376365" y="6610"/>
                </a:lnTo>
                <a:lnTo>
                  <a:pt x="382320" y="4407"/>
                </a:lnTo>
                <a:lnTo>
                  <a:pt x="387243" y="2938"/>
                </a:lnTo>
                <a:lnTo>
                  <a:pt x="391477" y="1959"/>
                </a:lnTo>
                <a:lnTo>
                  <a:pt x="4028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6"/>
          <p:cNvSpPr/>
          <p:nvPr/>
        </p:nvSpPr>
        <p:spPr>
          <a:xfrm>
            <a:off x="1854555" y="5237911"/>
            <a:ext cx="333806" cy="394213"/>
          </a:xfrm>
          <a:custGeom>
            <a:avLst/>
            <a:gdLst/>
            <a:ahLst/>
            <a:cxnLst/>
            <a:rect l="0" t="0" r="0" b="0"/>
            <a:pathLst>
              <a:path w="333806" h="394213">
                <a:moveTo>
                  <a:pt x="231420" y="25604"/>
                </a:moveTo>
                <a:lnTo>
                  <a:pt x="231420" y="21053"/>
                </a:lnTo>
                <a:lnTo>
                  <a:pt x="230467" y="19712"/>
                </a:lnTo>
                <a:lnTo>
                  <a:pt x="228879" y="18818"/>
                </a:lnTo>
                <a:lnTo>
                  <a:pt x="224039" y="17384"/>
                </a:lnTo>
                <a:lnTo>
                  <a:pt x="223641" y="16314"/>
                </a:lnTo>
                <a:lnTo>
                  <a:pt x="222952" y="9681"/>
                </a:lnTo>
                <a:lnTo>
                  <a:pt x="218327" y="4270"/>
                </a:lnTo>
                <a:lnTo>
                  <a:pt x="216024" y="2809"/>
                </a:lnTo>
                <a:lnTo>
                  <a:pt x="210924" y="1185"/>
                </a:lnTo>
                <a:lnTo>
                  <a:pt x="202699" y="271"/>
                </a:lnTo>
                <a:lnTo>
                  <a:pt x="194229" y="0"/>
                </a:lnTo>
                <a:lnTo>
                  <a:pt x="185998" y="2477"/>
                </a:lnTo>
                <a:lnTo>
                  <a:pt x="175990" y="6752"/>
                </a:lnTo>
                <a:lnTo>
                  <a:pt x="165191" y="11828"/>
                </a:lnTo>
                <a:lnTo>
                  <a:pt x="158692" y="14515"/>
                </a:lnTo>
                <a:lnTo>
                  <a:pt x="151502" y="17259"/>
                </a:lnTo>
                <a:lnTo>
                  <a:pt x="135893" y="22847"/>
                </a:lnTo>
                <a:lnTo>
                  <a:pt x="119431" y="28506"/>
                </a:lnTo>
                <a:lnTo>
                  <a:pt x="111993" y="31349"/>
                </a:lnTo>
                <a:lnTo>
                  <a:pt x="105129" y="34196"/>
                </a:lnTo>
                <a:lnTo>
                  <a:pt x="98649" y="37047"/>
                </a:lnTo>
                <a:lnTo>
                  <a:pt x="91470" y="39900"/>
                </a:lnTo>
                <a:lnTo>
                  <a:pt x="75875" y="45610"/>
                </a:lnTo>
                <a:lnTo>
                  <a:pt x="69620" y="48466"/>
                </a:lnTo>
                <a:lnTo>
                  <a:pt x="60131" y="54180"/>
                </a:lnTo>
                <a:lnTo>
                  <a:pt x="50199" y="59894"/>
                </a:lnTo>
                <a:lnTo>
                  <a:pt x="44883" y="62751"/>
                </a:lnTo>
                <a:lnTo>
                  <a:pt x="36437" y="71006"/>
                </a:lnTo>
                <a:lnTo>
                  <a:pt x="32851" y="75874"/>
                </a:lnTo>
                <a:lnTo>
                  <a:pt x="23787" y="83824"/>
                </a:lnTo>
                <a:lnTo>
                  <a:pt x="18703" y="87277"/>
                </a:lnTo>
                <a:lnTo>
                  <a:pt x="15313" y="90532"/>
                </a:lnTo>
                <a:lnTo>
                  <a:pt x="13054" y="93654"/>
                </a:lnTo>
                <a:lnTo>
                  <a:pt x="1418" y="116985"/>
                </a:lnTo>
                <a:lnTo>
                  <a:pt x="393" y="128139"/>
                </a:lnTo>
                <a:lnTo>
                  <a:pt x="19" y="138413"/>
                </a:lnTo>
                <a:lnTo>
                  <a:pt x="0" y="140815"/>
                </a:lnTo>
                <a:lnTo>
                  <a:pt x="940" y="143369"/>
                </a:lnTo>
                <a:lnTo>
                  <a:pt x="4524" y="148747"/>
                </a:lnTo>
                <a:lnTo>
                  <a:pt x="11897" y="157129"/>
                </a:lnTo>
                <a:lnTo>
                  <a:pt x="19871" y="162799"/>
                </a:lnTo>
                <a:lnTo>
                  <a:pt x="28813" y="167542"/>
                </a:lnTo>
                <a:lnTo>
                  <a:pt x="35962" y="169650"/>
                </a:lnTo>
                <a:lnTo>
                  <a:pt x="44855" y="170587"/>
                </a:lnTo>
                <a:lnTo>
                  <a:pt x="55157" y="171003"/>
                </a:lnTo>
                <a:lnTo>
                  <a:pt x="71667" y="171238"/>
                </a:lnTo>
                <a:lnTo>
                  <a:pt x="100010" y="171323"/>
                </a:lnTo>
                <a:lnTo>
                  <a:pt x="106665" y="172280"/>
                </a:lnTo>
                <a:lnTo>
                  <a:pt x="113960" y="173871"/>
                </a:lnTo>
                <a:lnTo>
                  <a:pt x="121681" y="175883"/>
                </a:lnTo>
                <a:lnTo>
                  <a:pt x="129685" y="177225"/>
                </a:lnTo>
                <a:lnTo>
                  <a:pt x="137879" y="178120"/>
                </a:lnTo>
                <a:lnTo>
                  <a:pt x="146199" y="178716"/>
                </a:lnTo>
                <a:lnTo>
                  <a:pt x="153651" y="179113"/>
                </a:lnTo>
                <a:lnTo>
                  <a:pt x="167011" y="179555"/>
                </a:lnTo>
                <a:lnTo>
                  <a:pt x="185242" y="179804"/>
                </a:lnTo>
                <a:lnTo>
                  <a:pt x="192062" y="180791"/>
                </a:lnTo>
                <a:lnTo>
                  <a:pt x="199466" y="182402"/>
                </a:lnTo>
                <a:lnTo>
                  <a:pt x="207260" y="184428"/>
                </a:lnTo>
                <a:lnTo>
                  <a:pt x="214360" y="185779"/>
                </a:lnTo>
                <a:lnTo>
                  <a:pt x="220999" y="186680"/>
                </a:lnTo>
                <a:lnTo>
                  <a:pt x="227330" y="187280"/>
                </a:lnTo>
                <a:lnTo>
                  <a:pt x="234408" y="188633"/>
                </a:lnTo>
                <a:lnTo>
                  <a:pt x="241985" y="190488"/>
                </a:lnTo>
                <a:lnTo>
                  <a:pt x="249893" y="192676"/>
                </a:lnTo>
                <a:lnTo>
                  <a:pt x="257070" y="195088"/>
                </a:lnTo>
                <a:lnTo>
                  <a:pt x="263760" y="197648"/>
                </a:lnTo>
                <a:lnTo>
                  <a:pt x="270125" y="200307"/>
                </a:lnTo>
                <a:lnTo>
                  <a:pt x="276273" y="202080"/>
                </a:lnTo>
                <a:lnTo>
                  <a:pt x="282277" y="203262"/>
                </a:lnTo>
                <a:lnTo>
                  <a:pt x="288184" y="204050"/>
                </a:lnTo>
                <a:lnTo>
                  <a:pt x="294028" y="206481"/>
                </a:lnTo>
                <a:lnTo>
                  <a:pt x="299828" y="210006"/>
                </a:lnTo>
                <a:lnTo>
                  <a:pt x="309448" y="218050"/>
                </a:lnTo>
                <a:lnTo>
                  <a:pt x="312014" y="221529"/>
                </a:lnTo>
                <a:lnTo>
                  <a:pt x="315817" y="227934"/>
                </a:lnTo>
                <a:lnTo>
                  <a:pt x="326019" y="239807"/>
                </a:lnTo>
                <a:lnTo>
                  <a:pt x="328776" y="242701"/>
                </a:lnTo>
                <a:lnTo>
                  <a:pt x="330614" y="245582"/>
                </a:lnTo>
                <a:lnTo>
                  <a:pt x="332656" y="251325"/>
                </a:lnTo>
                <a:lnTo>
                  <a:pt x="333563" y="259592"/>
                </a:lnTo>
                <a:lnTo>
                  <a:pt x="333805" y="264463"/>
                </a:lnTo>
                <a:lnTo>
                  <a:pt x="333014" y="268663"/>
                </a:lnTo>
                <a:lnTo>
                  <a:pt x="327350" y="280078"/>
                </a:lnTo>
                <a:lnTo>
                  <a:pt x="322315" y="289833"/>
                </a:lnTo>
                <a:lnTo>
                  <a:pt x="314363" y="300519"/>
                </a:lnTo>
                <a:lnTo>
                  <a:pt x="305430" y="310666"/>
                </a:lnTo>
                <a:lnTo>
                  <a:pt x="298286" y="318351"/>
                </a:lnTo>
                <a:lnTo>
                  <a:pt x="289395" y="324941"/>
                </a:lnTo>
                <a:lnTo>
                  <a:pt x="284358" y="328032"/>
                </a:lnTo>
                <a:lnTo>
                  <a:pt x="276220" y="336546"/>
                </a:lnTo>
                <a:lnTo>
                  <a:pt x="272716" y="341484"/>
                </a:lnTo>
                <a:lnTo>
                  <a:pt x="267523" y="345728"/>
                </a:lnTo>
                <a:lnTo>
                  <a:pt x="261204" y="349509"/>
                </a:lnTo>
                <a:lnTo>
                  <a:pt x="217370" y="371253"/>
                </a:lnTo>
                <a:lnTo>
                  <a:pt x="210623" y="373194"/>
                </a:lnTo>
                <a:lnTo>
                  <a:pt x="203268" y="374488"/>
                </a:lnTo>
                <a:lnTo>
                  <a:pt x="195507" y="375351"/>
                </a:lnTo>
                <a:lnTo>
                  <a:pt x="188428" y="376878"/>
                </a:lnTo>
                <a:lnTo>
                  <a:pt x="181803" y="378849"/>
                </a:lnTo>
                <a:lnTo>
                  <a:pt x="175482" y="381116"/>
                </a:lnTo>
                <a:lnTo>
                  <a:pt x="168410" y="382627"/>
                </a:lnTo>
                <a:lnTo>
                  <a:pt x="160838" y="383634"/>
                </a:lnTo>
                <a:lnTo>
                  <a:pt x="152933" y="384306"/>
                </a:lnTo>
                <a:lnTo>
                  <a:pt x="145757" y="384753"/>
                </a:lnTo>
                <a:lnTo>
                  <a:pt x="132705" y="385251"/>
                </a:lnTo>
                <a:lnTo>
                  <a:pt x="126557" y="386336"/>
                </a:lnTo>
                <a:lnTo>
                  <a:pt x="120554" y="388012"/>
                </a:lnTo>
                <a:lnTo>
                  <a:pt x="114647" y="390081"/>
                </a:lnTo>
                <a:lnTo>
                  <a:pt x="107851" y="391462"/>
                </a:lnTo>
                <a:lnTo>
                  <a:pt x="100463" y="392381"/>
                </a:lnTo>
                <a:lnTo>
                  <a:pt x="86539" y="393403"/>
                </a:lnTo>
                <a:lnTo>
                  <a:pt x="77176" y="393858"/>
                </a:lnTo>
                <a:lnTo>
                  <a:pt x="67299" y="394059"/>
                </a:lnTo>
                <a:lnTo>
                  <a:pt x="40396" y="394212"/>
                </a:lnTo>
                <a:lnTo>
                  <a:pt x="37395" y="393263"/>
                </a:lnTo>
                <a:lnTo>
                  <a:pt x="27410" y="386839"/>
                </a:lnTo>
                <a:lnTo>
                  <a:pt x="25679" y="3856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7"/>
          <p:cNvSpPr/>
          <p:nvPr/>
        </p:nvSpPr>
        <p:spPr>
          <a:xfrm>
            <a:off x="3894876" y="5238303"/>
            <a:ext cx="282788" cy="393830"/>
          </a:xfrm>
          <a:custGeom>
            <a:avLst/>
            <a:gdLst/>
            <a:ahLst/>
            <a:cxnLst/>
            <a:rect l="0" t="0" r="0" b="0"/>
            <a:pathLst>
              <a:path w="282788" h="393830">
                <a:moveTo>
                  <a:pt x="8469" y="393829"/>
                </a:moveTo>
                <a:lnTo>
                  <a:pt x="0" y="393829"/>
                </a:lnTo>
                <a:lnTo>
                  <a:pt x="4478" y="393829"/>
                </a:lnTo>
                <a:lnTo>
                  <a:pt x="5808" y="392877"/>
                </a:lnTo>
                <a:lnTo>
                  <a:pt x="6695" y="391289"/>
                </a:lnTo>
                <a:lnTo>
                  <a:pt x="7681" y="386985"/>
                </a:lnTo>
                <a:lnTo>
                  <a:pt x="8235" y="378255"/>
                </a:lnTo>
                <a:lnTo>
                  <a:pt x="8422" y="358720"/>
                </a:lnTo>
                <a:lnTo>
                  <a:pt x="8466" y="307554"/>
                </a:lnTo>
                <a:lnTo>
                  <a:pt x="9419" y="299165"/>
                </a:lnTo>
                <a:lnTo>
                  <a:pt x="11007" y="290715"/>
                </a:lnTo>
                <a:lnTo>
                  <a:pt x="13018" y="282224"/>
                </a:lnTo>
                <a:lnTo>
                  <a:pt x="15312" y="273706"/>
                </a:lnTo>
                <a:lnTo>
                  <a:pt x="23091" y="247112"/>
                </a:lnTo>
                <a:lnTo>
                  <a:pt x="31428" y="216478"/>
                </a:lnTo>
                <a:lnTo>
                  <a:pt x="37088" y="197849"/>
                </a:lnTo>
                <a:lnTo>
                  <a:pt x="45629" y="171296"/>
                </a:lnTo>
                <a:lnTo>
                  <a:pt x="48482" y="161654"/>
                </a:lnTo>
                <a:lnTo>
                  <a:pt x="54193" y="140780"/>
                </a:lnTo>
                <a:lnTo>
                  <a:pt x="58001" y="130832"/>
                </a:lnTo>
                <a:lnTo>
                  <a:pt x="62445" y="121343"/>
                </a:lnTo>
                <a:lnTo>
                  <a:pt x="67313" y="112159"/>
                </a:lnTo>
                <a:lnTo>
                  <a:pt x="70558" y="103179"/>
                </a:lnTo>
                <a:lnTo>
                  <a:pt x="72721" y="94335"/>
                </a:lnTo>
                <a:lnTo>
                  <a:pt x="74164" y="85581"/>
                </a:lnTo>
                <a:lnTo>
                  <a:pt x="77031" y="77841"/>
                </a:lnTo>
                <a:lnTo>
                  <a:pt x="80847" y="70775"/>
                </a:lnTo>
                <a:lnTo>
                  <a:pt x="85296" y="64160"/>
                </a:lnTo>
                <a:lnTo>
                  <a:pt x="89214" y="57845"/>
                </a:lnTo>
                <a:lnTo>
                  <a:pt x="96108" y="45748"/>
                </a:lnTo>
                <a:lnTo>
                  <a:pt x="102347" y="36561"/>
                </a:lnTo>
                <a:lnTo>
                  <a:pt x="105344" y="32778"/>
                </a:lnTo>
                <a:lnTo>
                  <a:pt x="113754" y="26034"/>
                </a:lnTo>
                <a:lnTo>
                  <a:pt x="118664" y="22902"/>
                </a:lnTo>
                <a:lnTo>
                  <a:pt x="126659" y="16883"/>
                </a:lnTo>
                <a:lnTo>
                  <a:pt x="133388" y="11032"/>
                </a:lnTo>
                <a:lnTo>
                  <a:pt x="139553" y="5257"/>
                </a:lnTo>
                <a:lnTo>
                  <a:pt x="143483" y="3336"/>
                </a:lnTo>
                <a:lnTo>
                  <a:pt x="148009" y="2055"/>
                </a:lnTo>
                <a:lnTo>
                  <a:pt x="152930" y="1201"/>
                </a:lnTo>
                <a:lnTo>
                  <a:pt x="160938" y="253"/>
                </a:lnTo>
                <a:lnTo>
                  <a:pt x="164408" y="0"/>
                </a:lnTo>
                <a:lnTo>
                  <a:pt x="167673" y="784"/>
                </a:lnTo>
                <a:lnTo>
                  <a:pt x="173841" y="4195"/>
                </a:lnTo>
                <a:lnTo>
                  <a:pt x="182298" y="8886"/>
                </a:lnTo>
                <a:lnTo>
                  <a:pt x="187220" y="11471"/>
                </a:lnTo>
                <a:lnTo>
                  <a:pt x="195228" y="16882"/>
                </a:lnTo>
                <a:lnTo>
                  <a:pt x="198698" y="19659"/>
                </a:lnTo>
                <a:lnTo>
                  <a:pt x="205092" y="27824"/>
                </a:lnTo>
                <a:lnTo>
                  <a:pt x="211109" y="37802"/>
                </a:lnTo>
                <a:lnTo>
                  <a:pt x="216959" y="48588"/>
                </a:lnTo>
                <a:lnTo>
                  <a:pt x="219852" y="55083"/>
                </a:lnTo>
                <a:lnTo>
                  <a:pt x="222733" y="62271"/>
                </a:lnTo>
                <a:lnTo>
                  <a:pt x="225607" y="69920"/>
                </a:lnTo>
                <a:lnTo>
                  <a:pt x="228475" y="76925"/>
                </a:lnTo>
                <a:lnTo>
                  <a:pt x="231339" y="83500"/>
                </a:lnTo>
                <a:lnTo>
                  <a:pt x="234202" y="89788"/>
                </a:lnTo>
                <a:lnTo>
                  <a:pt x="237062" y="97790"/>
                </a:lnTo>
                <a:lnTo>
                  <a:pt x="239922" y="106935"/>
                </a:lnTo>
                <a:lnTo>
                  <a:pt x="245639" y="126303"/>
                </a:lnTo>
                <a:lnTo>
                  <a:pt x="257070" y="162020"/>
                </a:lnTo>
                <a:lnTo>
                  <a:pt x="259928" y="170710"/>
                </a:lnTo>
                <a:lnTo>
                  <a:pt x="261833" y="180313"/>
                </a:lnTo>
                <a:lnTo>
                  <a:pt x="263103" y="190525"/>
                </a:lnTo>
                <a:lnTo>
                  <a:pt x="263950" y="201143"/>
                </a:lnTo>
                <a:lnTo>
                  <a:pt x="265467" y="212032"/>
                </a:lnTo>
                <a:lnTo>
                  <a:pt x="267431" y="223101"/>
                </a:lnTo>
                <a:lnTo>
                  <a:pt x="269693" y="234290"/>
                </a:lnTo>
                <a:lnTo>
                  <a:pt x="271201" y="244607"/>
                </a:lnTo>
                <a:lnTo>
                  <a:pt x="272206" y="254343"/>
                </a:lnTo>
                <a:lnTo>
                  <a:pt x="272875" y="263691"/>
                </a:lnTo>
                <a:lnTo>
                  <a:pt x="274275" y="272780"/>
                </a:lnTo>
                <a:lnTo>
                  <a:pt x="276160" y="281698"/>
                </a:lnTo>
                <a:lnTo>
                  <a:pt x="278370" y="290500"/>
                </a:lnTo>
                <a:lnTo>
                  <a:pt x="279843" y="299226"/>
                </a:lnTo>
                <a:lnTo>
                  <a:pt x="280825" y="307900"/>
                </a:lnTo>
                <a:lnTo>
                  <a:pt x="281479" y="316540"/>
                </a:lnTo>
                <a:lnTo>
                  <a:pt x="281916" y="324206"/>
                </a:lnTo>
                <a:lnTo>
                  <a:pt x="282401" y="337803"/>
                </a:lnTo>
                <a:lnTo>
                  <a:pt x="282712" y="355211"/>
                </a:lnTo>
                <a:lnTo>
                  <a:pt x="282787" y="380717"/>
                </a:lnTo>
                <a:lnTo>
                  <a:pt x="281835" y="382230"/>
                </a:lnTo>
                <a:lnTo>
                  <a:pt x="280248" y="383239"/>
                </a:lnTo>
                <a:lnTo>
                  <a:pt x="274216" y="3852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8"/>
          <p:cNvSpPr/>
          <p:nvPr/>
        </p:nvSpPr>
        <p:spPr>
          <a:xfrm>
            <a:off x="3895134" y="5383529"/>
            <a:ext cx="385401" cy="137162"/>
          </a:xfrm>
          <a:custGeom>
            <a:avLst/>
            <a:gdLst/>
            <a:ahLst/>
            <a:cxnLst/>
            <a:rect l="0" t="0" r="0" b="0"/>
            <a:pathLst>
              <a:path w="385401" h="137162">
                <a:moveTo>
                  <a:pt x="16783" y="137161"/>
                </a:moveTo>
                <a:lnTo>
                  <a:pt x="9402" y="137161"/>
                </a:lnTo>
                <a:lnTo>
                  <a:pt x="9005" y="136208"/>
                </a:lnTo>
                <a:lnTo>
                  <a:pt x="8564" y="132610"/>
                </a:lnTo>
                <a:lnTo>
                  <a:pt x="7494" y="131269"/>
                </a:lnTo>
                <a:lnTo>
                  <a:pt x="5828" y="130375"/>
                </a:lnTo>
                <a:lnTo>
                  <a:pt x="861" y="128941"/>
                </a:lnTo>
                <a:lnTo>
                  <a:pt x="453" y="127871"/>
                </a:lnTo>
                <a:lnTo>
                  <a:pt x="0" y="124142"/>
                </a:lnTo>
                <a:lnTo>
                  <a:pt x="832" y="122767"/>
                </a:lnTo>
                <a:lnTo>
                  <a:pt x="2339" y="121850"/>
                </a:lnTo>
                <a:lnTo>
                  <a:pt x="4296" y="121238"/>
                </a:lnTo>
                <a:lnTo>
                  <a:pt x="9011" y="118019"/>
                </a:lnTo>
                <a:lnTo>
                  <a:pt x="11601" y="115827"/>
                </a:lnTo>
                <a:lnTo>
                  <a:pt x="14282" y="114366"/>
                </a:lnTo>
                <a:lnTo>
                  <a:pt x="23556" y="111357"/>
                </a:lnTo>
                <a:lnTo>
                  <a:pt x="32811" y="107277"/>
                </a:lnTo>
                <a:lnTo>
                  <a:pt x="48731" y="99626"/>
                </a:lnTo>
                <a:lnTo>
                  <a:pt x="54274" y="95945"/>
                </a:lnTo>
                <a:lnTo>
                  <a:pt x="59874" y="91586"/>
                </a:lnTo>
                <a:lnTo>
                  <a:pt x="65513" y="86775"/>
                </a:lnTo>
                <a:lnTo>
                  <a:pt x="72130" y="82615"/>
                </a:lnTo>
                <a:lnTo>
                  <a:pt x="79399" y="78890"/>
                </a:lnTo>
                <a:lnTo>
                  <a:pt x="87101" y="75453"/>
                </a:lnTo>
                <a:lnTo>
                  <a:pt x="95094" y="72210"/>
                </a:lnTo>
                <a:lnTo>
                  <a:pt x="103281" y="69095"/>
                </a:lnTo>
                <a:lnTo>
                  <a:pt x="119996" y="63094"/>
                </a:lnTo>
                <a:lnTo>
                  <a:pt x="213955" y="31436"/>
                </a:lnTo>
                <a:lnTo>
                  <a:pt x="221573" y="28577"/>
                </a:lnTo>
                <a:lnTo>
                  <a:pt x="228557" y="25720"/>
                </a:lnTo>
                <a:lnTo>
                  <a:pt x="235118" y="22862"/>
                </a:lnTo>
                <a:lnTo>
                  <a:pt x="242350" y="20004"/>
                </a:lnTo>
                <a:lnTo>
                  <a:pt x="258005" y="14288"/>
                </a:lnTo>
                <a:lnTo>
                  <a:pt x="265228" y="12383"/>
                </a:lnTo>
                <a:lnTo>
                  <a:pt x="271948" y="11113"/>
                </a:lnTo>
                <a:lnTo>
                  <a:pt x="278333" y="10267"/>
                </a:lnTo>
                <a:lnTo>
                  <a:pt x="285447" y="8750"/>
                </a:lnTo>
                <a:lnTo>
                  <a:pt x="293047" y="6786"/>
                </a:lnTo>
                <a:lnTo>
                  <a:pt x="300972" y="4524"/>
                </a:lnTo>
                <a:lnTo>
                  <a:pt x="308160" y="3017"/>
                </a:lnTo>
                <a:lnTo>
                  <a:pt x="314857" y="2011"/>
                </a:lnTo>
                <a:lnTo>
                  <a:pt x="321226" y="1341"/>
                </a:lnTo>
                <a:lnTo>
                  <a:pt x="327378" y="894"/>
                </a:lnTo>
                <a:lnTo>
                  <a:pt x="339292" y="398"/>
                </a:lnTo>
                <a:lnTo>
                  <a:pt x="356711" y="118"/>
                </a:lnTo>
                <a:lnTo>
                  <a:pt x="3854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"/>
          <p:cNvSpPr/>
          <p:nvPr/>
        </p:nvSpPr>
        <p:spPr>
          <a:xfrm>
            <a:off x="4391986" y="5203552"/>
            <a:ext cx="308602" cy="420009"/>
          </a:xfrm>
          <a:custGeom>
            <a:avLst/>
            <a:gdLst/>
            <a:ahLst/>
            <a:cxnLst/>
            <a:rect l="0" t="0" r="0" b="0"/>
            <a:pathLst>
              <a:path w="308602" h="420009">
                <a:moveTo>
                  <a:pt x="8564" y="420008"/>
                </a:moveTo>
                <a:lnTo>
                  <a:pt x="96" y="420008"/>
                </a:lnTo>
                <a:lnTo>
                  <a:pt x="0" y="408076"/>
                </a:lnTo>
                <a:lnTo>
                  <a:pt x="950" y="405386"/>
                </a:lnTo>
                <a:lnTo>
                  <a:pt x="4545" y="399857"/>
                </a:lnTo>
                <a:lnTo>
                  <a:pt x="6777" y="391684"/>
                </a:lnTo>
                <a:lnTo>
                  <a:pt x="7770" y="380750"/>
                </a:lnTo>
                <a:lnTo>
                  <a:pt x="8034" y="373833"/>
                </a:lnTo>
                <a:lnTo>
                  <a:pt x="8407" y="352986"/>
                </a:lnTo>
                <a:lnTo>
                  <a:pt x="8459" y="346752"/>
                </a:lnTo>
                <a:lnTo>
                  <a:pt x="9446" y="338786"/>
                </a:lnTo>
                <a:lnTo>
                  <a:pt x="11057" y="329665"/>
                </a:lnTo>
                <a:lnTo>
                  <a:pt x="13084" y="319774"/>
                </a:lnTo>
                <a:lnTo>
                  <a:pt x="14434" y="310323"/>
                </a:lnTo>
                <a:lnTo>
                  <a:pt x="15335" y="301164"/>
                </a:lnTo>
                <a:lnTo>
                  <a:pt x="15935" y="292201"/>
                </a:lnTo>
                <a:lnTo>
                  <a:pt x="18240" y="283368"/>
                </a:lnTo>
                <a:lnTo>
                  <a:pt x="21682" y="274622"/>
                </a:lnTo>
                <a:lnTo>
                  <a:pt x="25882" y="265934"/>
                </a:lnTo>
                <a:lnTo>
                  <a:pt x="28681" y="257284"/>
                </a:lnTo>
                <a:lnTo>
                  <a:pt x="30548" y="248661"/>
                </a:lnTo>
                <a:lnTo>
                  <a:pt x="31793" y="240054"/>
                </a:lnTo>
                <a:lnTo>
                  <a:pt x="33575" y="230506"/>
                </a:lnTo>
                <a:lnTo>
                  <a:pt x="38094" y="209737"/>
                </a:lnTo>
                <a:lnTo>
                  <a:pt x="40633" y="199817"/>
                </a:lnTo>
                <a:lnTo>
                  <a:pt x="43278" y="190347"/>
                </a:lnTo>
                <a:lnTo>
                  <a:pt x="48758" y="172203"/>
                </a:lnTo>
                <a:lnTo>
                  <a:pt x="54368" y="154615"/>
                </a:lnTo>
                <a:lnTo>
                  <a:pt x="56244" y="146877"/>
                </a:lnTo>
                <a:lnTo>
                  <a:pt x="57496" y="139813"/>
                </a:lnTo>
                <a:lnTo>
                  <a:pt x="58330" y="133199"/>
                </a:lnTo>
                <a:lnTo>
                  <a:pt x="59839" y="125932"/>
                </a:lnTo>
                <a:lnTo>
                  <a:pt x="61797" y="118229"/>
                </a:lnTo>
                <a:lnTo>
                  <a:pt x="64055" y="110237"/>
                </a:lnTo>
                <a:lnTo>
                  <a:pt x="67465" y="103004"/>
                </a:lnTo>
                <a:lnTo>
                  <a:pt x="76335" y="89887"/>
                </a:lnTo>
                <a:lnTo>
                  <a:pt x="84087" y="77708"/>
                </a:lnTo>
                <a:lnTo>
                  <a:pt x="90707" y="65944"/>
                </a:lnTo>
                <a:lnTo>
                  <a:pt x="96824" y="54366"/>
                </a:lnTo>
                <a:lnTo>
                  <a:pt x="105623" y="37137"/>
                </a:lnTo>
                <a:lnTo>
                  <a:pt x="114262" y="24519"/>
                </a:lnTo>
                <a:lnTo>
                  <a:pt x="122855" y="14747"/>
                </a:lnTo>
                <a:lnTo>
                  <a:pt x="131434" y="5819"/>
                </a:lnTo>
                <a:lnTo>
                  <a:pt x="135245" y="3865"/>
                </a:lnTo>
                <a:lnTo>
                  <a:pt x="144559" y="1693"/>
                </a:lnTo>
                <a:lnTo>
                  <a:pt x="152508" y="728"/>
                </a:lnTo>
                <a:lnTo>
                  <a:pt x="159216" y="298"/>
                </a:lnTo>
                <a:lnTo>
                  <a:pt x="168348" y="57"/>
                </a:lnTo>
                <a:lnTo>
                  <a:pt x="174194" y="0"/>
                </a:lnTo>
                <a:lnTo>
                  <a:pt x="182507" y="2515"/>
                </a:lnTo>
                <a:lnTo>
                  <a:pt x="187391" y="4520"/>
                </a:lnTo>
                <a:lnTo>
                  <a:pt x="192552" y="6808"/>
                </a:lnTo>
                <a:lnTo>
                  <a:pt x="203366" y="11891"/>
                </a:lnTo>
                <a:lnTo>
                  <a:pt x="207965" y="15532"/>
                </a:lnTo>
                <a:lnTo>
                  <a:pt x="215614" y="24659"/>
                </a:lnTo>
                <a:lnTo>
                  <a:pt x="224728" y="37604"/>
                </a:lnTo>
                <a:lnTo>
                  <a:pt x="229826" y="45057"/>
                </a:lnTo>
                <a:lnTo>
                  <a:pt x="234176" y="51931"/>
                </a:lnTo>
                <a:lnTo>
                  <a:pt x="241551" y="64648"/>
                </a:lnTo>
                <a:lnTo>
                  <a:pt x="244851" y="71659"/>
                </a:lnTo>
                <a:lnTo>
                  <a:pt x="248004" y="79190"/>
                </a:lnTo>
                <a:lnTo>
                  <a:pt x="251058" y="87068"/>
                </a:lnTo>
                <a:lnTo>
                  <a:pt x="254047" y="96131"/>
                </a:lnTo>
                <a:lnTo>
                  <a:pt x="256991" y="105982"/>
                </a:lnTo>
                <a:lnTo>
                  <a:pt x="262803" y="126136"/>
                </a:lnTo>
                <a:lnTo>
                  <a:pt x="268562" y="144618"/>
                </a:lnTo>
                <a:lnTo>
                  <a:pt x="274296" y="164897"/>
                </a:lnTo>
                <a:lnTo>
                  <a:pt x="288596" y="219302"/>
                </a:lnTo>
                <a:lnTo>
                  <a:pt x="294313" y="238412"/>
                </a:lnTo>
                <a:lnTo>
                  <a:pt x="296218" y="248462"/>
                </a:lnTo>
                <a:lnTo>
                  <a:pt x="297488" y="258971"/>
                </a:lnTo>
                <a:lnTo>
                  <a:pt x="298335" y="269787"/>
                </a:lnTo>
                <a:lnTo>
                  <a:pt x="299852" y="279856"/>
                </a:lnTo>
                <a:lnTo>
                  <a:pt x="301816" y="289425"/>
                </a:lnTo>
                <a:lnTo>
                  <a:pt x="304078" y="298663"/>
                </a:lnTo>
                <a:lnTo>
                  <a:pt x="305586" y="306727"/>
                </a:lnTo>
                <a:lnTo>
                  <a:pt x="306591" y="314006"/>
                </a:lnTo>
                <a:lnTo>
                  <a:pt x="307260" y="320765"/>
                </a:lnTo>
                <a:lnTo>
                  <a:pt x="308006" y="333355"/>
                </a:lnTo>
                <a:lnTo>
                  <a:pt x="308425" y="348612"/>
                </a:lnTo>
                <a:lnTo>
                  <a:pt x="308600" y="376371"/>
                </a:lnTo>
                <a:lnTo>
                  <a:pt x="308601" y="37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0"/>
          <p:cNvSpPr/>
          <p:nvPr/>
        </p:nvSpPr>
        <p:spPr>
          <a:xfrm>
            <a:off x="4392330" y="5289232"/>
            <a:ext cx="436846" cy="145734"/>
          </a:xfrm>
          <a:custGeom>
            <a:avLst/>
            <a:gdLst/>
            <a:ahLst/>
            <a:cxnLst/>
            <a:rect l="0" t="0" r="0" b="0"/>
            <a:pathLst>
              <a:path w="436846" h="145734">
                <a:moveTo>
                  <a:pt x="8220" y="145733"/>
                </a:moveTo>
                <a:lnTo>
                  <a:pt x="8220" y="141182"/>
                </a:lnTo>
                <a:lnTo>
                  <a:pt x="7267" y="139841"/>
                </a:lnTo>
                <a:lnTo>
                  <a:pt x="5680" y="138947"/>
                </a:lnTo>
                <a:lnTo>
                  <a:pt x="0" y="137265"/>
                </a:lnTo>
                <a:lnTo>
                  <a:pt x="12426" y="137163"/>
                </a:lnTo>
                <a:lnTo>
                  <a:pt x="20049" y="137161"/>
                </a:lnTo>
                <a:lnTo>
                  <a:pt x="22774" y="136208"/>
                </a:lnTo>
                <a:lnTo>
                  <a:pt x="28341" y="132609"/>
                </a:lnTo>
                <a:lnTo>
                  <a:pt x="36529" y="130375"/>
                </a:lnTo>
                <a:lnTo>
                  <a:pt x="46519" y="128429"/>
                </a:lnTo>
                <a:lnTo>
                  <a:pt x="57310" y="124390"/>
                </a:lnTo>
                <a:lnTo>
                  <a:pt x="68455" y="121959"/>
                </a:lnTo>
                <a:lnTo>
                  <a:pt x="79758" y="119926"/>
                </a:lnTo>
                <a:lnTo>
                  <a:pt x="91132" y="115849"/>
                </a:lnTo>
                <a:lnTo>
                  <a:pt x="105077" y="110861"/>
                </a:lnTo>
                <a:lnTo>
                  <a:pt x="137313" y="99897"/>
                </a:lnTo>
                <a:lnTo>
                  <a:pt x="145717" y="96126"/>
                </a:lnTo>
                <a:lnTo>
                  <a:pt x="154177" y="91706"/>
                </a:lnTo>
                <a:lnTo>
                  <a:pt x="162674" y="86855"/>
                </a:lnTo>
                <a:lnTo>
                  <a:pt x="171197" y="82668"/>
                </a:lnTo>
                <a:lnTo>
                  <a:pt x="179736" y="78925"/>
                </a:lnTo>
                <a:lnTo>
                  <a:pt x="188286" y="75477"/>
                </a:lnTo>
                <a:lnTo>
                  <a:pt x="205407" y="69106"/>
                </a:lnTo>
                <a:lnTo>
                  <a:pt x="213972" y="66073"/>
                </a:lnTo>
                <a:lnTo>
                  <a:pt x="223493" y="63098"/>
                </a:lnTo>
                <a:lnTo>
                  <a:pt x="244231" y="57254"/>
                </a:lnTo>
                <a:lnTo>
                  <a:pt x="253191" y="54362"/>
                </a:lnTo>
                <a:lnTo>
                  <a:pt x="261069" y="51481"/>
                </a:lnTo>
                <a:lnTo>
                  <a:pt x="268226" y="48608"/>
                </a:lnTo>
                <a:lnTo>
                  <a:pt x="283798" y="42876"/>
                </a:lnTo>
                <a:lnTo>
                  <a:pt x="317078" y="31435"/>
                </a:lnTo>
                <a:lnTo>
                  <a:pt x="324615" y="28577"/>
                </a:lnTo>
                <a:lnTo>
                  <a:pt x="331545" y="25719"/>
                </a:lnTo>
                <a:lnTo>
                  <a:pt x="338070" y="22861"/>
                </a:lnTo>
                <a:lnTo>
                  <a:pt x="350399" y="19685"/>
                </a:lnTo>
                <a:lnTo>
                  <a:pt x="362230" y="17322"/>
                </a:lnTo>
                <a:lnTo>
                  <a:pt x="373837" y="13096"/>
                </a:lnTo>
                <a:lnTo>
                  <a:pt x="385346" y="10583"/>
                </a:lnTo>
                <a:lnTo>
                  <a:pt x="396812" y="8514"/>
                </a:lnTo>
                <a:lnTo>
                  <a:pt x="408257" y="4419"/>
                </a:lnTo>
                <a:lnTo>
                  <a:pt x="419694" y="1964"/>
                </a:lnTo>
                <a:lnTo>
                  <a:pt x="4368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1"/>
          <p:cNvSpPr/>
          <p:nvPr/>
        </p:nvSpPr>
        <p:spPr>
          <a:xfrm>
            <a:off x="4915083" y="5117782"/>
            <a:ext cx="358127" cy="360046"/>
          </a:xfrm>
          <a:custGeom>
            <a:avLst/>
            <a:gdLst/>
            <a:ahLst/>
            <a:cxnLst/>
            <a:rect l="0" t="0" r="0" b="0"/>
            <a:pathLst>
              <a:path w="358127" h="360046">
                <a:moveTo>
                  <a:pt x="222701" y="0"/>
                </a:moveTo>
                <a:lnTo>
                  <a:pt x="230083" y="0"/>
                </a:lnTo>
                <a:lnTo>
                  <a:pt x="205409" y="0"/>
                </a:lnTo>
                <a:lnTo>
                  <a:pt x="201648" y="953"/>
                </a:lnTo>
                <a:lnTo>
                  <a:pt x="191804" y="5892"/>
                </a:lnTo>
                <a:lnTo>
                  <a:pt x="181903" y="8731"/>
                </a:lnTo>
                <a:lnTo>
                  <a:pt x="172501" y="12770"/>
                </a:lnTo>
                <a:lnTo>
                  <a:pt x="161973" y="15201"/>
                </a:lnTo>
                <a:lnTo>
                  <a:pt x="150943" y="17234"/>
                </a:lnTo>
                <a:lnTo>
                  <a:pt x="145336" y="19109"/>
                </a:lnTo>
                <a:lnTo>
                  <a:pt x="139691" y="21312"/>
                </a:lnTo>
                <a:lnTo>
                  <a:pt x="134024" y="24686"/>
                </a:lnTo>
                <a:lnTo>
                  <a:pt x="128341" y="28840"/>
                </a:lnTo>
                <a:lnTo>
                  <a:pt x="122647" y="33514"/>
                </a:lnTo>
                <a:lnTo>
                  <a:pt x="115994" y="38535"/>
                </a:lnTo>
                <a:lnTo>
                  <a:pt x="100981" y="49194"/>
                </a:lnTo>
                <a:lnTo>
                  <a:pt x="93929" y="54704"/>
                </a:lnTo>
                <a:lnTo>
                  <a:pt x="87324" y="60282"/>
                </a:lnTo>
                <a:lnTo>
                  <a:pt x="81015" y="65905"/>
                </a:lnTo>
                <a:lnTo>
                  <a:pt x="74903" y="72512"/>
                </a:lnTo>
                <a:lnTo>
                  <a:pt x="68924" y="79774"/>
                </a:lnTo>
                <a:lnTo>
                  <a:pt x="63034" y="87473"/>
                </a:lnTo>
                <a:lnTo>
                  <a:pt x="57201" y="94510"/>
                </a:lnTo>
                <a:lnTo>
                  <a:pt x="51408" y="101107"/>
                </a:lnTo>
                <a:lnTo>
                  <a:pt x="45641" y="107409"/>
                </a:lnTo>
                <a:lnTo>
                  <a:pt x="40843" y="114469"/>
                </a:lnTo>
                <a:lnTo>
                  <a:pt x="36693" y="122033"/>
                </a:lnTo>
                <a:lnTo>
                  <a:pt x="32973" y="129933"/>
                </a:lnTo>
                <a:lnTo>
                  <a:pt x="28588" y="137104"/>
                </a:lnTo>
                <a:lnTo>
                  <a:pt x="23760" y="143791"/>
                </a:lnTo>
                <a:lnTo>
                  <a:pt x="18636" y="150153"/>
                </a:lnTo>
                <a:lnTo>
                  <a:pt x="14268" y="156299"/>
                </a:lnTo>
                <a:lnTo>
                  <a:pt x="10403" y="162302"/>
                </a:lnTo>
                <a:lnTo>
                  <a:pt x="4522" y="173099"/>
                </a:lnTo>
                <a:lnTo>
                  <a:pt x="1908" y="181073"/>
                </a:lnTo>
                <a:lnTo>
                  <a:pt x="437" y="190917"/>
                </a:lnTo>
                <a:lnTo>
                  <a:pt x="0" y="199867"/>
                </a:lnTo>
                <a:lnTo>
                  <a:pt x="891" y="201824"/>
                </a:lnTo>
                <a:lnTo>
                  <a:pt x="2438" y="203130"/>
                </a:lnTo>
                <a:lnTo>
                  <a:pt x="4422" y="204000"/>
                </a:lnTo>
                <a:lnTo>
                  <a:pt x="14449" y="211288"/>
                </a:lnTo>
                <a:lnTo>
                  <a:pt x="19973" y="212968"/>
                </a:lnTo>
                <a:lnTo>
                  <a:pt x="28437" y="213915"/>
                </a:lnTo>
                <a:lnTo>
                  <a:pt x="36667" y="216676"/>
                </a:lnTo>
                <a:lnTo>
                  <a:pt x="41528" y="218745"/>
                </a:lnTo>
                <a:lnTo>
                  <a:pt x="47627" y="220126"/>
                </a:lnTo>
                <a:lnTo>
                  <a:pt x="54550" y="221045"/>
                </a:lnTo>
                <a:lnTo>
                  <a:pt x="62023" y="221659"/>
                </a:lnTo>
                <a:lnTo>
                  <a:pt x="68910" y="221115"/>
                </a:lnTo>
                <a:lnTo>
                  <a:pt x="75406" y="219800"/>
                </a:lnTo>
                <a:lnTo>
                  <a:pt x="81643" y="217971"/>
                </a:lnTo>
                <a:lnTo>
                  <a:pt x="87705" y="216751"/>
                </a:lnTo>
                <a:lnTo>
                  <a:pt x="93651" y="215939"/>
                </a:lnTo>
                <a:lnTo>
                  <a:pt x="99520" y="215397"/>
                </a:lnTo>
                <a:lnTo>
                  <a:pt x="106291" y="215035"/>
                </a:lnTo>
                <a:lnTo>
                  <a:pt x="121433" y="214634"/>
                </a:lnTo>
                <a:lnTo>
                  <a:pt x="129472" y="213574"/>
                </a:lnTo>
                <a:lnTo>
                  <a:pt x="137689" y="211915"/>
                </a:lnTo>
                <a:lnTo>
                  <a:pt x="146023" y="209857"/>
                </a:lnTo>
                <a:lnTo>
                  <a:pt x="154438" y="208485"/>
                </a:lnTo>
                <a:lnTo>
                  <a:pt x="162905" y="207570"/>
                </a:lnTo>
                <a:lnTo>
                  <a:pt x="171407" y="206960"/>
                </a:lnTo>
                <a:lnTo>
                  <a:pt x="179933" y="206553"/>
                </a:lnTo>
                <a:lnTo>
                  <a:pt x="197026" y="206101"/>
                </a:lnTo>
                <a:lnTo>
                  <a:pt x="274137" y="205750"/>
                </a:lnTo>
                <a:lnTo>
                  <a:pt x="280805" y="206699"/>
                </a:lnTo>
                <a:lnTo>
                  <a:pt x="290753" y="210294"/>
                </a:lnTo>
                <a:lnTo>
                  <a:pt x="300889" y="215066"/>
                </a:lnTo>
                <a:lnTo>
                  <a:pt x="322919" y="225892"/>
                </a:lnTo>
                <a:lnTo>
                  <a:pt x="331695" y="231524"/>
                </a:lnTo>
                <a:lnTo>
                  <a:pt x="341991" y="240050"/>
                </a:lnTo>
                <a:lnTo>
                  <a:pt x="351074" y="248608"/>
                </a:lnTo>
                <a:lnTo>
                  <a:pt x="354003" y="251464"/>
                </a:lnTo>
                <a:lnTo>
                  <a:pt x="355956" y="254320"/>
                </a:lnTo>
                <a:lnTo>
                  <a:pt x="358126" y="260034"/>
                </a:lnTo>
                <a:lnTo>
                  <a:pt x="357752" y="263844"/>
                </a:lnTo>
                <a:lnTo>
                  <a:pt x="353627" y="277354"/>
                </a:lnTo>
                <a:lnTo>
                  <a:pt x="352328" y="284559"/>
                </a:lnTo>
                <a:lnTo>
                  <a:pt x="351030" y="287814"/>
                </a:lnTo>
                <a:lnTo>
                  <a:pt x="347046" y="293969"/>
                </a:lnTo>
                <a:lnTo>
                  <a:pt x="339448" y="302791"/>
                </a:lnTo>
                <a:lnTo>
                  <a:pt x="328881" y="308563"/>
                </a:lnTo>
                <a:lnTo>
                  <a:pt x="322063" y="311436"/>
                </a:lnTo>
                <a:lnTo>
                  <a:pt x="315612" y="314304"/>
                </a:lnTo>
                <a:lnTo>
                  <a:pt x="303365" y="320031"/>
                </a:lnTo>
                <a:lnTo>
                  <a:pt x="268479" y="337185"/>
                </a:lnTo>
                <a:lnTo>
                  <a:pt x="261792" y="339089"/>
                </a:lnTo>
                <a:lnTo>
                  <a:pt x="254477" y="340360"/>
                </a:lnTo>
                <a:lnTo>
                  <a:pt x="246743" y="341206"/>
                </a:lnTo>
                <a:lnTo>
                  <a:pt x="239682" y="342724"/>
                </a:lnTo>
                <a:lnTo>
                  <a:pt x="233069" y="344688"/>
                </a:lnTo>
                <a:lnTo>
                  <a:pt x="226756" y="346949"/>
                </a:lnTo>
                <a:lnTo>
                  <a:pt x="220642" y="348457"/>
                </a:lnTo>
                <a:lnTo>
                  <a:pt x="214661" y="349462"/>
                </a:lnTo>
                <a:lnTo>
                  <a:pt x="208768" y="350132"/>
                </a:lnTo>
                <a:lnTo>
                  <a:pt x="201983" y="351532"/>
                </a:lnTo>
                <a:lnTo>
                  <a:pt x="194602" y="353417"/>
                </a:lnTo>
                <a:lnTo>
                  <a:pt x="186824" y="355626"/>
                </a:lnTo>
                <a:lnTo>
                  <a:pt x="179733" y="357099"/>
                </a:lnTo>
                <a:lnTo>
                  <a:pt x="173101" y="358081"/>
                </a:lnTo>
                <a:lnTo>
                  <a:pt x="166775" y="358736"/>
                </a:lnTo>
                <a:lnTo>
                  <a:pt x="159699" y="359172"/>
                </a:lnTo>
                <a:lnTo>
                  <a:pt x="144218" y="359657"/>
                </a:lnTo>
                <a:lnTo>
                  <a:pt x="123731" y="359969"/>
                </a:lnTo>
                <a:lnTo>
                  <a:pt x="80962" y="360045"/>
                </a:lnTo>
                <a:lnTo>
                  <a:pt x="94114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2"/>
          <p:cNvSpPr/>
          <p:nvPr/>
        </p:nvSpPr>
        <p:spPr>
          <a:xfrm>
            <a:off x="7203864" y="4860607"/>
            <a:ext cx="59902" cy="334329"/>
          </a:xfrm>
          <a:custGeom>
            <a:avLst/>
            <a:gdLst/>
            <a:ahLst/>
            <a:cxnLst/>
            <a:rect l="0" t="0" r="0" b="0"/>
            <a:pathLst>
              <a:path w="59902" h="334329">
                <a:moveTo>
                  <a:pt x="17038" y="0"/>
                </a:moveTo>
                <a:lnTo>
                  <a:pt x="0" y="0"/>
                </a:lnTo>
                <a:lnTo>
                  <a:pt x="7284" y="0"/>
                </a:lnTo>
                <a:lnTo>
                  <a:pt x="7677" y="953"/>
                </a:lnTo>
                <a:lnTo>
                  <a:pt x="8115" y="4551"/>
                </a:lnTo>
                <a:lnTo>
                  <a:pt x="9184" y="5892"/>
                </a:lnTo>
                <a:lnTo>
                  <a:pt x="10850" y="6785"/>
                </a:lnTo>
                <a:lnTo>
                  <a:pt x="12912" y="7381"/>
                </a:lnTo>
                <a:lnTo>
                  <a:pt x="14287" y="8731"/>
                </a:lnTo>
                <a:lnTo>
                  <a:pt x="15205" y="10583"/>
                </a:lnTo>
                <a:lnTo>
                  <a:pt x="15816" y="12770"/>
                </a:lnTo>
                <a:lnTo>
                  <a:pt x="17175" y="15181"/>
                </a:lnTo>
                <a:lnTo>
                  <a:pt x="19035" y="17741"/>
                </a:lnTo>
                <a:lnTo>
                  <a:pt x="21227" y="20400"/>
                </a:lnTo>
                <a:lnTo>
                  <a:pt x="22688" y="24077"/>
                </a:lnTo>
                <a:lnTo>
                  <a:pt x="24312" y="33244"/>
                </a:lnTo>
                <a:lnTo>
                  <a:pt x="25697" y="37403"/>
                </a:lnTo>
                <a:lnTo>
                  <a:pt x="27574" y="41127"/>
                </a:lnTo>
                <a:lnTo>
                  <a:pt x="29776" y="44563"/>
                </a:lnTo>
                <a:lnTo>
                  <a:pt x="31245" y="48759"/>
                </a:lnTo>
                <a:lnTo>
                  <a:pt x="32877" y="58501"/>
                </a:lnTo>
                <a:lnTo>
                  <a:pt x="34265" y="64718"/>
                </a:lnTo>
                <a:lnTo>
                  <a:pt x="36143" y="71721"/>
                </a:lnTo>
                <a:lnTo>
                  <a:pt x="38348" y="79246"/>
                </a:lnTo>
                <a:lnTo>
                  <a:pt x="39817" y="87121"/>
                </a:lnTo>
                <a:lnTo>
                  <a:pt x="40796" y="95228"/>
                </a:lnTo>
                <a:lnTo>
                  <a:pt x="41450" y="103491"/>
                </a:lnTo>
                <a:lnTo>
                  <a:pt x="41885" y="111856"/>
                </a:lnTo>
                <a:lnTo>
                  <a:pt x="42369" y="128771"/>
                </a:lnTo>
                <a:lnTo>
                  <a:pt x="42740" y="194635"/>
                </a:lnTo>
                <a:lnTo>
                  <a:pt x="42755" y="244405"/>
                </a:lnTo>
                <a:lnTo>
                  <a:pt x="43708" y="250567"/>
                </a:lnTo>
                <a:lnTo>
                  <a:pt x="45295" y="256580"/>
                </a:lnTo>
                <a:lnTo>
                  <a:pt x="47306" y="262493"/>
                </a:lnTo>
                <a:lnTo>
                  <a:pt x="48646" y="267388"/>
                </a:lnTo>
                <a:lnTo>
                  <a:pt x="50136" y="275367"/>
                </a:lnTo>
                <a:lnTo>
                  <a:pt x="50976" y="285214"/>
                </a:lnTo>
                <a:lnTo>
                  <a:pt x="51172" y="293767"/>
                </a:lnTo>
                <a:lnTo>
                  <a:pt x="51224" y="298714"/>
                </a:lnTo>
                <a:lnTo>
                  <a:pt x="52210" y="302013"/>
                </a:lnTo>
                <a:lnTo>
                  <a:pt x="53822" y="304213"/>
                </a:lnTo>
                <a:lnTo>
                  <a:pt x="55848" y="305678"/>
                </a:lnTo>
                <a:lnTo>
                  <a:pt x="57199" y="307608"/>
                </a:lnTo>
                <a:lnTo>
                  <a:pt x="58700" y="312293"/>
                </a:lnTo>
                <a:lnTo>
                  <a:pt x="59545" y="315734"/>
                </a:lnTo>
                <a:lnTo>
                  <a:pt x="59880" y="325828"/>
                </a:lnTo>
                <a:lnTo>
                  <a:pt x="59901" y="3343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3"/>
          <p:cNvSpPr/>
          <p:nvPr/>
        </p:nvSpPr>
        <p:spPr>
          <a:xfrm>
            <a:off x="7418069" y="4843819"/>
            <a:ext cx="77154" cy="333934"/>
          </a:xfrm>
          <a:custGeom>
            <a:avLst/>
            <a:gdLst/>
            <a:ahLst/>
            <a:cxnLst/>
            <a:rect l="0" t="0" r="0" b="0"/>
            <a:pathLst>
              <a:path w="77154" h="333934">
                <a:moveTo>
                  <a:pt x="0" y="25360"/>
                </a:moveTo>
                <a:lnTo>
                  <a:pt x="0" y="20810"/>
                </a:lnTo>
                <a:lnTo>
                  <a:pt x="954" y="18517"/>
                </a:lnTo>
                <a:lnTo>
                  <a:pt x="2541" y="16036"/>
                </a:lnTo>
                <a:lnTo>
                  <a:pt x="8221" y="8673"/>
                </a:lnTo>
                <a:lnTo>
                  <a:pt x="9290" y="8521"/>
                </a:lnTo>
                <a:lnTo>
                  <a:pt x="10956" y="8419"/>
                </a:lnTo>
                <a:lnTo>
                  <a:pt x="13020" y="8351"/>
                </a:lnTo>
                <a:lnTo>
                  <a:pt x="14395" y="7353"/>
                </a:lnTo>
                <a:lnTo>
                  <a:pt x="15312" y="5736"/>
                </a:lnTo>
                <a:lnTo>
                  <a:pt x="17038" y="0"/>
                </a:lnTo>
                <a:lnTo>
                  <a:pt x="18027" y="833"/>
                </a:lnTo>
                <a:lnTo>
                  <a:pt x="19639" y="2342"/>
                </a:lnTo>
                <a:lnTo>
                  <a:pt x="24517" y="7056"/>
                </a:lnTo>
                <a:lnTo>
                  <a:pt x="25185" y="10240"/>
                </a:lnTo>
                <a:lnTo>
                  <a:pt x="25362" y="12423"/>
                </a:lnTo>
                <a:lnTo>
                  <a:pt x="26433" y="14830"/>
                </a:lnTo>
                <a:lnTo>
                  <a:pt x="28100" y="17388"/>
                </a:lnTo>
                <a:lnTo>
                  <a:pt x="30164" y="20046"/>
                </a:lnTo>
                <a:lnTo>
                  <a:pt x="31539" y="22769"/>
                </a:lnTo>
                <a:lnTo>
                  <a:pt x="33068" y="28337"/>
                </a:lnTo>
                <a:lnTo>
                  <a:pt x="34428" y="31155"/>
                </a:lnTo>
                <a:lnTo>
                  <a:pt x="36287" y="33986"/>
                </a:lnTo>
                <a:lnTo>
                  <a:pt x="38479" y="36826"/>
                </a:lnTo>
                <a:lnTo>
                  <a:pt x="39940" y="40624"/>
                </a:lnTo>
                <a:lnTo>
                  <a:pt x="41564" y="49924"/>
                </a:lnTo>
                <a:lnTo>
                  <a:pt x="41997" y="55071"/>
                </a:lnTo>
                <a:lnTo>
                  <a:pt x="42286" y="60408"/>
                </a:lnTo>
                <a:lnTo>
                  <a:pt x="42606" y="71417"/>
                </a:lnTo>
                <a:lnTo>
                  <a:pt x="42829" y="99700"/>
                </a:lnTo>
                <a:lnTo>
                  <a:pt x="43794" y="105400"/>
                </a:lnTo>
                <a:lnTo>
                  <a:pt x="45388" y="111106"/>
                </a:lnTo>
                <a:lnTo>
                  <a:pt x="47404" y="116814"/>
                </a:lnTo>
                <a:lnTo>
                  <a:pt x="48748" y="123477"/>
                </a:lnTo>
                <a:lnTo>
                  <a:pt x="49644" y="130776"/>
                </a:lnTo>
                <a:lnTo>
                  <a:pt x="50241" y="138500"/>
                </a:lnTo>
                <a:lnTo>
                  <a:pt x="51592" y="145555"/>
                </a:lnTo>
                <a:lnTo>
                  <a:pt x="53445" y="152162"/>
                </a:lnTo>
                <a:lnTo>
                  <a:pt x="55632" y="158473"/>
                </a:lnTo>
                <a:lnTo>
                  <a:pt x="57091" y="165537"/>
                </a:lnTo>
                <a:lnTo>
                  <a:pt x="58063" y="173105"/>
                </a:lnTo>
                <a:lnTo>
                  <a:pt x="58711" y="181006"/>
                </a:lnTo>
                <a:lnTo>
                  <a:pt x="59144" y="189132"/>
                </a:lnTo>
                <a:lnTo>
                  <a:pt x="59624" y="205780"/>
                </a:lnTo>
                <a:lnTo>
                  <a:pt x="60704" y="213268"/>
                </a:lnTo>
                <a:lnTo>
                  <a:pt x="62378" y="220165"/>
                </a:lnTo>
                <a:lnTo>
                  <a:pt x="64445" y="226667"/>
                </a:lnTo>
                <a:lnTo>
                  <a:pt x="65823" y="233860"/>
                </a:lnTo>
                <a:lnTo>
                  <a:pt x="66743" y="241513"/>
                </a:lnTo>
                <a:lnTo>
                  <a:pt x="67355" y="249472"/>
                </a:lnTo>
                <a:lnTo>
                  <a:pt x="67763" y="256683"/>
                </a:lnTo>
                <a:lnTo>
                  <a:pt x="68218" y="269776"/>
                </a:lnTo>
                <a:lnTo>
                  <a:pt x="69291" y="275934"/>
                </a:lnTo>
                <a:lnTo>
                  <a:pt x="70959" y="281945"/>
                </a:lnTo>
                <a:lnTo>
                  <a:pt x="73024" y="287857"/>
                </a:lnTo>
                <a:lnTo>
                  <a:pt x="75318" y="296966"/>
                </a:lnTo>
                <a:lnTo>
                  <a:pt x="76337" y="305141"/>
                </a:lnTo>
                <a:lnTo>
                  <a:pt x="76790" y="315125"/>
                </a:lnTo>
                <a:lnTo>
                  <a:pt x="77082" y="324321"/>
                </a:lnTo>
                <a:lnTo>
                  <a:pt x="77153" y="333842"/>
                </a:lnTo>
                <a:lnTo>
                  <a:pt x="76200" y="333885"/>
                </a:lnTo>
                <a:lnTo>
                  <a:pt x="72602" y="333933"/>
                </a:lnTo>
                <a:lnTo>
                  <a:pt x="71262" y="332993"/>
                </a:lnTo>
                <a:lnTo>
                  <a:pt x="70368" y="331413"/>
                </a:lnTo>
                <a:lnTo>
                  <a:pt x="68581" y="3253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4"/>
          <p:cNvSpPr/>
          <p:nvPr/>
        </p:nvSpPr>
        <p:spPr>
          <a:xfrm>
            <a:off x="7220902" y="4946335"/>
            <a:ext cx="411481" cy="60006"/>
          </a:xfrm>
          <a:custGeom>
            <a:avLst/>
            <a:gdLst/>
            <a:ahLst/>
            <a:cxnLst/>
            <a:rect l="0" t="0" r="0" b="0"/>
            <a:pathLst>
              <a:path w="411481" h="60006">
                <a:moveTo>
                  <a:pt x="0" y="60005"/>
                </a:moveTo>
                <a:lnTo>
                  <a:pt x="70143" y="60005"/>
                </a:lnTo>
                <a:lnTo>
                  <a:pt x="74384" y="59052"/>
                </a:lnTo>
                <a:lnTo>
                  <a:pt x="79117" y="57465"/>
                </a:lnTo>
                <a:lnTo>
                  <a:pt x="84177" y="55454"/>
                </a:lnTo>
                <a:lnTo>
                  <a:pt x="90409" y="54113"/>
                </a:lnTo>
                <a:lnTo>
                  <a:pt x="97420" y="53219"/>
                </a:lnTo>
                <a:lnTo>
                  <a:pt x="104952" y="52623"/>
                </a:lnTo>
                <a:lnTo>
                  <a:pt x="111878" y="51274"/>
                </a:lnTo>
                <a:lnTo>
                  <a:pt x="118401" y="49422"/>
                </a:lnTo>
                <a:lnTo>
                  <a:pt x="124654" y="47234"/>
                </a:lnTo>
                <a:lnTo>
                  <a:pt x="131680" y="45776"/>
                </a:lnTo>
                <a:lnTo>
                  <a:pt x="139222" y="44804"/>
                </a:lnTo>
                <a:lnTo>
                  <a:pt x="147107" y="44156"/>
                </a:lnTo>
                <a:lnTo>
                  <a:pt x="155221" y="42771"/>
                </a:lnTo>
                <a:lnTo>
                  <a:pt x="163489" y="40896"/>
                </a:lnTo>
                <a:lnTo>
                  <a:pt x="171858" y="38693"/>
                </a:lnTo>
                <a:lnTo>
                  <a:pt x="180294" y="36272"/>
                </a:lnTo>
                <a:lnTo>
                  <a:pt x="197288" y="31042"/>
                </a:lnTo>
                <a:lnTo>
                  <a:pt x="205821" y="29266"/>
                </a:lnTo>
                <a:lnTo>
                  <a:pt x="214366" y="28082"/>
                </a:lnTo>
                <a:lnTo>
                  <a:pt x="222921" y="27293"/>
                </a:lnTo>
                <a:lnTo>
                  <a:pt x="230529" y="25814"/>
                </a:lnTo>
                <a:lnTo>
                  <a:pt x="237506" y="23876"/>
                </a:lnTo>
                <a:lnTo>
                  <a:pt x="266943" y="13922"/>
                </a:lnTo>
                <a:lnTo>
                  <a:pt x="274164" y="12137"/>
                </a:lnTo>
                <a:lnTo>
                  <a:pt x="280884" y="10948"/>
                </a:lnTo>
                <a:lnTo>
                  <a:pt x="293430" y="9626"/>
                </a:lnTo>
                <a:lnTo>
                  <a:pt x="305356" y="9040"/>
                </a:lnTo>
                <a:lnTo>
                  <a:pt x="312156" y="7930"/>
                </a:lnTo>
                <a:lnTo>
                  <a:pt x="319547" y="6239"/>
                </a:lnTo>
                <a:lnTo>
                  <a:pt x="327331" y="4158"/>
                </a:lnTo>
                <a:lnTo>
                  <a:pt x="333473" y="2771"/>
                </a:lnTo>
                <a:lnTo>
                  <a:pt x="342838" y="1230"/>
                </a:lnTo>
                <a:lnTo>
                  <a:pt x="352715" y="545"/>
                </a:lnTo>
                <a:lnTo>
                  <a:pt x="366446" y="159"/>
                </a:lnTo>
                <a:lnTo>
                  <a:pt x="391393" y="3"/>
                </a:lnTo>
                <a:lnTo>
                  <a:pt x="397155" y="0"/>
                </a:lnTo>
                <a:lnTo>
                  <a:pt x="400025" y="951"/>
                </a:lnTo>
                <a:lnTo>
                  <a:pt x="402891" y="2538"/>
                </a:lnTo>
                <a:lnTo>
                  <a:pt x="411480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5"/>
          <p:cNvSpPr/>
          <p:nvPr/>
        </p:nvSpPr>
        <p:spPr>
          <a:xfrm>
            <a:off x="7743825" y="4809172"/>
            <a:ext cx="334328" cy="334223"/>
          </a:xfrm>
          <a:custGeom>
            <a:avLst/>
            <a:gdLst/>
            <a:ahLst/>
            <a:cxnLst/>
            <a:rect l="0" t="0" r="0" b="0"/>
            <a:pathLst>
              <a:path w="334328" h="334223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7778" y="6844"/>
                </a:lnTo>
                <a:lnTo>
                  <a:pt x="8219" y="11932"/>
                </a:lnTo>
                <a:lnTo>
                  <a:pt x="9290" y="14622"/>
                </a:lnTo>
                <a:lnTo>
                  <a:pt x="13018" y="20151"/>
                </a:lnTo>
                <a:lnTo>
                  <a:pt x="15311" y="28324"/>
                </a:lnTo>
                <a:lnTo>
                  <a:pt x="16330" y="38306"/>
                </a:lnTo>
                <a:lnTo>
                  <a:pt x="16602" y="43635"/>
                </a:lnTo>
                <a:lnTo>
                  <a:pt x="16903" y="54636"/>
                </a:lnTo>
                <a:lnTo>
                  <a:pt x="17142" y="117161"/>
                </a:lnTo>
                <a:lnTo>
                  <a:pt x="17144" y="134304"/>
                </a:lnTo>
                <a:lnTo>
                  <a:pt x="16192" y="140018"/>
                </a:lnTo>
                <a:lnTo>
                  <a:pt x="14604" y="145733"/>
                </a:lnTo>
                <a:lnTo>
                  <a:pt x="12593" y="151448"/>
                </a:lnTo>
                <a:lnTo>
                  <a:pt x="11253" y="157163"/>
                </a:lnTo>
                <a:lnTo>
                  <a:pt x="10359" y="162878"/>
                </a:lnTo>
                <a:lnTo>
                  <a:pt x="9764" y="168593"/>
                </a:lnTo>
                <a:lnTo>
                  <a:pt x="9367" y="174307"/>
                </a:lnTo>
                <a:lnTo>
                  <a:pt x="9102" y="180023"/>
                </a:lnTo>
                <a:lnTo>
                  <a:pt x="8807" y="191453"/>
                </a:lnTo>
                <a:lnTo>
                  <a:pt x="8676" y="202883"/>
                </a:lnTo>
                <a:lnTo>
                  <a:pt x="7690" y="208598"/>
                </a:lnTo>
                <a:lnTo>
                  <a:pt x="6079" y="214313"/>
                </a:lnTo>
                <a:lnTo>
                  <a:pt x="4052" y="220028"/>
                </a:lnTo>
                <a:lnTo>
                  <a:pt x="2702" y="225742"/>
                </a:lnTo>
                <a:lnTo>
                  <a:pt x="1801" y="231457"/>
                </a:lnTo>
                <a:lnTo>
                  <a:pt x="1200" y="237173"/>
                </a:lnTo>
                <a:lnTo>
                  <a:pt x="534" y="246063"/>
                </a:lnTo>
                <a:lnTo>
                  <a:pt x="237" y="254141"/>
                </a:lnTo>
                <a:lnTo>
                  <a:pt x="20" y="279142"/>
                </a:lnTo>
                <a:lnTo>
                  <a:pt x="0" y="324415"/>
                </a:lnTo>
                <a:lnTo>
                  <a:pt x="952" y="324861"/>
                </a:lnTo>
                <a:lnTo>
                  <a:pt x="7380" y="325637"/>
                </a:lnTo>
                <a:lnTo>
                  <a:pt x="15181" y="331623"/>
                </a:lnTo>
                <a:lnTo>
                  <a:pt x="20400" y="333126"/>
                </a:lnTo>
                <a:lnTo>
                  <a:pt x="28433" y="333793"/>
                </a:lnTo>
                <a:lnTo>
                  <a:pt x="37402" y="334091"/>
                </a:lnTo>
                <a:lnTo>
                  <a:pt x="44563" y="334222"/>
                </a:lnTo>
                <a:lnTo>
                  <a:pt x="47806" y="333305"/>
                </a:lnTo>
                <a:lnTo>
                  <a:pt x="57873" y="328416"/>
                </a:lnTo>
                <a:lnTo>
                  <a:pt x="67314" y="326938"/>
                </a:lnTo>
                <a:lnTo>
                  <a:pt x="72498" y="326543"/>
                </a:lnTo>
                <a:lnTo>
                  <a:pt x="77859" y="326280"/>
                </a:lnTo>
                <a:lnTo>
                  <a:pt x="88897" y="325988"/>
                </a:lnTo>
                <a:lnTo>
                  <a:pt x="100152" y="325859"/>
                </a:lnTo>
                <a:lnTo>
                  <a:pt x="105820" y="324872"/>
                </a:lnTo>
                <a:lnTo>
                  <a:pt x="111504" y="323262"/>
                </a:lnTo>
                <a:lnTo>
                  <a:pt x="117199" y="321235"/>
                </a:lnTo>
                <a:lnTo>
                  <a:pt x="123852" y="319885"/>
                </a:lnTo>
                <a:lnTo>
                  <a:pt x="131146" y="318983"/>
                </a:lnTo>
                <a:lnTo>
                  <a:pt x="138865" y="318384"/>
                </a:lnTo>
                <a:lnTo>
                  <a:pt x="146870" y="317983"/>
                </a:lnTo>
                <a:lnTo>
                  <a:pt x="163383" y="317538"/>
                </a:lnTo>
                <a:lnTo>
                  <a:pt x="202425" y="317214"/>
                </a:lnTo>
                <a:lnTo>
                  <a:pt x="312270" y="317182"/>
                </a:lnTo>
                <a:lnTo>
                  <a:pt x="314860" y="318135"/>
                </a:lnTo>
                <a:lnTo>
                  <a:pt x="324132" y="324564"/>
                </a:lnTo>
                <a:lnTo>
                  <a:pt x="327573" y="325226"/>
                </a:lnTo>
                <a:lnTo>
                  <a:pt x="334327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 even more review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 segments in triangles</a:t>
            </a:r>
          </a:p>
          <a:p>
            <a:pPr lvl="1"/>
            <a:r>
              <a:rPr lang="en-US" dirty="0" smtClean="0"/>
              <a:t>Angle bisector</a:t>
            </a:r>
          </a:p>
          <a:p>
            <a:pPr lvl="1"/>
            <a:r>
              <a:rPr lang="en-US" dirty="0" smtClean="0"/>
              <a:t>Perpendicular bisector</a:t>
            </a:r>
          </a:p>
          <a:p>
            <a:pPr lvl="1"/>
            <a:r>
              <a:rPr lang="en-US" dirty="0" smtClean="0"/>
              <a:t>Altitude</a:t>
            </a:r>
          </a:p>
          <a:p>
            <a:pPr lvl="1"/>
            <a:r>
              <a:rPr lang="en-US" dirty="0" smtClean="0"/>
              <a:t>Median</a:t>
            </a:r>
          </a:p>
          <a:p>
            <a:r>
              <a:rPr lang="en-US" dirty="0" smtClean="0"/>
              <a:t>The Pythagorean Theorem</a:t>
            </a:r>
          </a:p>
          <a:p>
            <a:pPr lvl="1"/>
            <a:r>
              <a:rPr lang="en-US" dirty="0" smtClean="0"/>
              <a:t>Pythagorean triples</a:t>
            </a:r>
          </a:p>
          <a:p>
            <a:pPr lvl="1"/>
            <a:r>
              <a:rPr lang="en-US" dirty="0" smtClean="0"/>
              <a:t>Special right triangles (30, 60, 90 and 45, 45, 90)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Special segments in triangles</a:t>
            </a:r>
            <a:endParaRPr lang="en-US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1921967"/>
            <a:ext cx="8229600" cy="3882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Medians – vertex to mid-point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933449" y="1611741"/>
            <a:ext cx="7277101" cy="450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Review the Pythagorean Theorem.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Review the triangle unit.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E</a:t>
            </a:r>
            <a:r>
              <a:rPr lang="en-US" dirty="0" smtClean="0"/>
              <a:t>veryone participates appropriately.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Angle bisector – cuts angles in half</a:t>
            </a:r>
            <a:endParaRPr lang="en-US" dirty="0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1921967"/>
            <a:ext cx="8229600" cy="3882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Altitude – perpendicular, from vertex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1921967"/>
            <a:ext cx="8229600" cy="3882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Perpendicular bisector – perpendicular from the midpoint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1921967"/>
            <a:ext cx="8229600" cy="3882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Practice 30 -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1 . c = 5</a:t>
            </a:r>
          </a:p>
          <a:p>
            <a:pPr>
              <a:buNone/>
            </a:pPr>
            <a:r>
              <a:rPr lang="en-US" dirty="0"/>
              <a:t>2 . b = </a:t>
            </a:r>
            <a:r>
              <a:rPr lang="en-US" dirty="0" smtClean="0"/>
              <a:t>√288 ≈ </a:t>
            </a:r>
            <a:r>
              <a:rPr lang="en-US" dirty="0"/>
              <a:t>16.971</a:t>
            </a:r>
          </a:p>
          <a:p>
            <a:pPr>
              <a:buNone/>
            </a:pPr>
            <a:r>
              <a:rPr lang="en-US" dirty="0"/>
              <a:t>3 . b = 12</a:t>
            </a:r>
          </a:p>
          <a:p>
            <a:pPr>
              <a:buNone/>
            </a:pPr>
            <a:r>
              <a:rPr lang="en-US" dirty="0"/>
              <a:t>4 . b = 12</a:t>
            </a:r>
          </a:p>
          <a:p>
            <a:pPr>
              <a:buNone/>
            </a:pPr>
            <a:r>
              <a:rPr lang="en-US" dirty="0"/>
              <a:t>5 . a = 8</a:t>
            </a:r>
          </a:p>
          <a:p>
            <a:pPr>
              <a:buNone/>
            </a:pPr>
            <a:r>
              <a:rPr lang="en-US" dirty="0"/>
              <a:t>6 . a = </a:t>
            </a:r>
            <a:r>
              <a:rPr lang="en-US" dirty="0" smtClean="0"/>
              <a:t>√ </a:t>
            </a:r>
            <a:r>
              <a:rPr lang="en-US" dirty="0" smtClean="0"/>
              <a:t>128 ≈ 11.314</a:t>
            </a:r>
            <a:endParaRPr lang="en-US" dirty="0"/>
          </a:p>
          <a:p>
            <a:pPr>
              <a:buNone/>
            </a:pPr>
            <a:r>
              <a:rPr lang="en-US" dirty="0"/>
              <a:t>7 . c = </a:t>
            </a:r>
            <a:r>
              <a:rPr lang="en-US" dirty="0" smtClean="0"/>
              <a:t>√ </a:t>
            </a:r>
            <a:r>
              <a:rPr lang="en-US" dirty="0" smtClean="0"/>
              <a:t>272 ≈ 16.492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kern="0" spc="-150" dirty="0" smtClean="0"/>
              <a:t>8 . c = 5</a:t>
            </a:r>
          </a:p>
          <a:p>
            <a:pPr>
              <a:buNone/>
            </a:pPr>
            <a:r>
              <a:rPr lang="en-US" kern="0" spc="-150" dirty="0" smtClean="0"/>
              <a:t>9 . c = 13</a:t>
            </a:r>
          </a:p>
          <a:p>
            <a:pPr>
              <a:buNone/>
            </a:pPr>
            <a:r>
              <a:rPr lang="en-US" kern="0" spc="-150" dirty="0" smtClean="0"/>
              <a:t>1 0 . b = 8</a:t>
            </a:r>
          </a:p>
          <a:p>
            <a:pPr>
              <a:buNone/>
            </a:pPr>
            <a:r>
              <a:rPr lang="pt-BR" kern="0" spc="-150" dirty="0" smtClean="0"/>
              <a:t>1 1 . a = </a:t>
            </a:r>
            <a:r>
              <a:rPr lang="en-US" kern="0" spc="-150" dirty="0" smtClean="0"/>
              <a:t>√ </a:t>
            </a:r>
            <a:r>
              <a:rPr lang="pt-BR" kern="0" spc="-150" dirty="0" smtClean="0"/>
              <a:t>180 ≈ 13.416</a:t>
            </a:r>
          </a:p>
          <a:p>
            <a:pPr>
              <a:buNone/>
            </a:pPr>
            <a:r>
              <a:rPr lang="pl-PL" kern="0" spc="-150" dirty="0" smtClean="0"/>
              <a:t>1 2 . b = </a:t>
            </a:r>
            <a:r>
              <a:rPr lang="en-US" kern="0" spc="-150" dirty="0" smtClean="0"/>
              <a:t>√ </a:t>
            </a:r>
            <a:r>
              <a:rPr lang="pl-PL" kern="0" spc="-150" dirty="0" smtClean="0"/>
              <a:t>208 ≈ 14.422</a:t>
            </a:r>
          </a:p>
          <a:p>
            <a:pPr>
              <a:buNone/>
            </a:pPr>
            <a:r>
              <a:rPr lang="pt-BR" kern="0" spc="-150" dirty="0" smtClean="0"/>
              <a:t>1 3 . a = </a:t>
            </a:r>
            <a:r>
              <a:rPr lang="en-US" kern="0" spc="-150" dirty="0" smtClean="0"/>
              <a:t>√ </a:t>
            </a:r>
            <a:r>
              <a:rPr lang="pt-BR" kern="0" spc="-150" dirty="0" smtClean="0"/>
              <a:t>7 ≈ 2.646</a:t>
            </a:r>
          </a:p>
          <a:p>
            <a:pPr>
              <a:buNone/>
            </a:pPr>
            <a:r>
              <a:rPr lang="en-US" kern="0" spc="-150" dirty="0" smtClean="0"/>
              <a:t>1 4 . c = √ 200 ≈ 14.142</a:t>
            </a:r>
          </a:p>
          <a:p>
            <a:pPr>
              <a:buNone/>
            </a:pPr>
            <a:r>
              <a:rPr lang="pt-BR" kern="0" spc="-150" dirty="0" smtClean="0"/>
              <a:t>1 5 . a = </a:t>
            </a:r>
            <a:r>
              <a:rPr lang="en-US" kern="0" spc="-150" dirty="0" smtClean="0"/>
              <a:t>√ </a:t>
            </a:r>
            <a:r>
              <a:rPr lang="pt-BR" kern="0" spc="-150" dirty="0" smtClean="0"/>
              <a:t>108 ≈ 10.392</a:t>
            </a:r>
            <a:endParaRPr lang="en-US" kern="0" spc="-150" dirty="0" smtClean="0"/>
          </a:p>
        </p:txBody>
      </p:sp>
      <p:sp>
        <p:nvSpPr>
          <p:cNvPr id="5" name="SMARTPenAnnotation20"/>
          <p:cNvSpPr/>
          <p:nvPr/>
        </p:nvSpPr>
        <p:spPr>
          <a:xfrm>
            <a:off x="1280170" y="3652034"/>
            <a:ext cx="1187566" cy="351324"/>
          </a:xfrm>
          <a:custGeom>
            <a:avLst/>
            <a:gdLst/>
            <a:ahLst/>
            <a:cxnLst/>
            <a:rect l="0" t="0" r="0" b="0"/>
            <a:pathLst>
              <a:path w="1187566" h="351324">
                <a:moveTo>
                  <a:pt x="68569" y="351323"/>
                </a:moveTo>
                <a:lnTo>
                  <a:pt x="64019" y="351323"/>
                </a:lnTo>
                <a:lnTo>
                  <a:pt x="61725" y="350370"/>
                </a:lnTo>
                <a:lnTo>
                  <a:pt x="52969" y="343942"/>
                </a:lnTo>
                <a:lnTo>
                  <a:pt x="29115" y="341868"/>
                </a:lnTo>
                <a:lnTo>
                  <a:pt x="18900" y="335379"/>
                </a:lnTo>
                <a:lnTo>
                  <a:pt x="15379" y="334712"/>
                </a:lnTo>
                <a:lnTo>
                  <a:pt x="23" y="334178"/>
                </a:lnTo>
                <a:lnTo>
                  <a:pt x="0" y="329628"/>
                </a:lnTo>
                <a:lnTo>
                  <a:pt x="949" y="328287"/>
                </a:lnTo>
                <a:lnTo>
                  <a:pt x="2534" y="327393"/>
                </a:lnTo>
                <a:lnTo>
                  <a:pt x="6835" y="326400"/>
                </a:lnTo>
                <a:lnTo>
                  <a:pt x="11922" y="325959"/>
                </a:lnTo>
                <a:lnTo>
                  <a:pt x="14612" y="324889"/>
                </a:lnTo>
                <a:lnTo>
                  <a:pt x="28313" y="316327"/>
                </a:lnTo>
                <a:lnTo>
                  <a:pt x="37343" y="311957"/>
                </a:lnTo>
                <a:lnTo>
                  <a:pt x="63751" y="301924"/>
                </a:lnTo>
                <a:lnTo>
                  <a:pt x="80265" y="294882"/>
                </a:lnTo>
                <a:lnTo>
                  <a:pt x="113160" y="287234"/>
                </a:lnTo>
                <a:lnTo>
                  <a:pt x="139220" y="276787"/>
                </a:lnTo>
                <a:lnTo>
                  <a:pt x="157871" y="268384"/>
                </a:lnTo>
                <a:lnTo>
                  <a:pt x="181072" y="259862"/>
                </a:lnTo>
                <a:lnTo>
                  <a:pt x="206043" y="252257"/>
                </a:lnTo>
                <a:lnTo>
                  <a:pt x="242621" y="246665"/>
                </a:lnTo>
                <a:lnTo>
                  <a:pt x="275080" y="239351"/>
                </a:lnTo>
                <a:lnTo>
                  <a:pt x="308828" y="233691"/>
                </a:lnTo>
                <a:lnTo>
                  <a:pt x="342957" y="229474"/>
                </a:lnTo>
                <a:lnTo>
                  <a:pt x="377200" y="222192"/>
                </a:lnTo>
                <a:lnTo>
                  <a:pt x="414015" y="214002"/>
                </a:lnTo>
                <a:lnTo>
                  <a:pt x="482290" y="199854"/>
                </a:lnTo>
                <a:lnTo>
                  <a:pt x="533338" y="188442"/>
                </a:lnTo>
                <a:lnTo>
                  <a:pt x="602214" y="174158"/>
                </a:lnTo>
                <a:lnTo>
                  <a:pt x="627055" y="168443"/>
                </a:lnTo>
                <a:lnTo>
                  <a:pt x="655875" y="162728"/>
                </a:lnTo>
                <a:lnTo>
                  <a:pt x="686782" y="156061"/>
                </a:lnTo>
                <a:lnTo>
                  <a:pt x="730957" y="142549"/>
                </a:lnTo>
                <a:lnTo>
                  <a:pt x="759839" y="135345"/>
                </a:lnTo>
                <a:lnTo>
                  <a:pt x="788550" y="126428"/>
                </a:lnTo>
                <a:lnTo>
                  <a:pt x="817186" y="117067"/>
                </a:lnTo>
                <a:lnTo>
                  <a:pt x="845788" y="109732"/>
                </a:lnTo>
                <a:lnTo>
                  <a:pt x="874375" y="100757"/>
                </a:lnTo>
                <a:lnTo>
                  <a:pt x="902955" y="90418"/>
                </a:lnTo>
                <a:lnTo>
                  <a:pt x="931532" y="79473"/>
                </a:lnTo>
                <a:lnTo>
                  <a:pt x="957569" y="70798"/>
                </a:lnTo>
                <a:lnTo>
                  <a:pt x="982793" y="62815"/>
                </a:lnTo>
                <a:lnTo>
                  <a:pt x="1009878" y="52918"/>
                </a:lnTo>
                <a:lnTo>
                  <a:pt x="1035251" y="44708"/>
                </a:lnTo>
                <a:lnTo>
                  <a:pt x="1068416" y="34732"/>
                </a:lnTo>
                <a:lnTo>
                  <a:pt x="1098880" y="25743"/>
                </a:lnTo>
                <a:lnTo>
                  <a:pt x="1126957" y="17048"/>
                </a:lnTo>
                <a:lnTo>
                  <a:pt x="1147341" y="8439"/>
                </a:lnTo>
                <a:lnTo>
                  <a:pt x="1158576" y="3668"/>
                </a:lnTo>
                <a:lnTo>
                  <a:pt x="1170256" y="982"/>
                </a:lnTo>
                <a:lnTo>
                  <a:pt x="1181129" y="0"/>
                </a:lnTo>
                <a:lnTo>
                  <a:pt x="1184705" y="2457"/>
                </a:lnTo>
                <a:lnTo>
                  <a:pt x="1186992" y="4446"/>
                </a:lnTo>
                <a:lnTo>
                  <a:pt x="1187565" y="6724"/>
                </a:lnTo>
                <a:lnTo>
                  <a:pt x="1186994" y="9196"/>
                </a:lnTo>
                <a:lnTo>
                  <a:pt x="1183820" y="14481"/>
                </a:lnTo>
                <a:lnTo>
                  <a:pt x="1176561" y="23096"/>
                </a:lnTo>
                <a:lnTo>
                  <a:pt x="1174422" y="255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"/>
          <p:cNvSpPr/>
          <p:nvPr/>
        </p:nvSpPr>
        <p:spPr>
          <a:xfrm>
            <a:off x="2626191" y="3720500"/>
            <a:ext cx="411332" cy="231281"/>
          </a:xfrm>
          <a:custGeom>
            <a:avLst/>
            <a:gdLst/>
            <a:ahLst/>
            <a:cxnLst/>
            <a:rect l="0" t="0" r="0" b="0"/>
            <a:pathLst>
              <a:path w="411332" h="231281">
                <a:moveTo>
                  <a:pt x="257026" y="42827"/>
                </a:moveTo>
                <a:lnTo>
                  <a:pt x="252475" y="42827"/>
                </a:lnTo>
                <a:lnTo>
                  <a:pt x="251134" y="41875"/>
                </a:lnTo>
                <a:lnTo>
                  <a:pt x="250241" y="40287"/>
                </a:lnTo>
                <a:lnTo>
                  <a:pt x="249645" y="38276"/>
                </a:lnTo>
                <a:lnTo>
                  <a:pt x="248295" y="36936"/>
                </a:lnTo>
                <a:lnTo>
                  <a:pt x="246443" y="36042"/>
                </a:lnTo>
                <a:lnTo>
                  <a:pt x="244256" y="35446"/>
                </a:lnTo>
                <a:lnTo>
                  <a:pt x="239285" y="32244"/>
                </a:lnTo>
                <a:lnTo>
                  <a:pt x="236626" y="30057"/>
                </a:lnTo>
                <a:lnTo>
                  <a:pt x="234854" y="27646"/>
                </a:lnTo>
                <a:lnTo>
                  <a:pt x="232884" y="22428"/>
                </a:lnTo>
                <a:lnTo>
                  <a:pt x="229469" y="16933"/>
                </a:lnTo>
                <a:lnTo>
                  <a:pt x="227224" y="14134"/>
                </a:lnTo>
                <a:lnTo>
                  <a:pt x="224776" y="12269"/>
                </a:lnTo>
                <a:lnTo>
                  <a:pt x="222191" y="11025"/>
                </a:lnTo>
                <a:lnTo>
                  <a:pt x="219515" y="10196"/>
                </a:lnTo>
                <a:lnTo>
                  <a:pt x="217731" y="8690"/>
                </a:lnTo>
                <a:lnTo>
                  <a:pt x="216542" y="6734"/>
                </a:lnTo>
                <a:lnTo>
                  <a:pt x="215749" y="4478"/>
                </a:lnTo>
                <a:lnTo>
                  <a:pt x="213316" y="2973"/>
                </a:lnTo>
                <a:lnTo>
                  <a:pt x="205532" y="1302"/>
                </a:lnTo>
                <a:lnTo>
                  <a:pt x="194990" y="361"/>
                </a:lnTo>
                <a:lnTo>
                  <a:pt x="186275" y="141"/>
                </a:lnTo>
                <a:lnTo>
                  <a:pt x="169708" y="0"/>
                </a:lnTo>
                <a:lnTo>
                  <a:pt x="160750" y="2520"/>
                </a:lnTo>
                <a:lnTo>
                  <a:pt x="155695" y="4526"/>
                </a:lnTo>
                <a:lnTo>
                  <a:pt x="149467" y="5863"/>
                </a:lnTo>
                <a:lnTo>
                  <a:pt x="142458" y="6754"/>
                </a:lnTo>
                <a:lnTo>
                  <a:pt x="134927" y="7349"/>
                </a:lnTo>
                <a:lnTo>
                  <a:pt x="128002" y="8697"/>
                </a:lnTo>
                <a:lnTo>
                  <a:pt x="115227" y="12736"/>
                </a:lnTo>
                <a:lnTo>
                  <a:pt x="109153" y="16099"/>
                </a:lnTo>
                <a:lnTo>
                  <a:pt x="103199" y="20246"/>
                </a:lnTo>
                <a:lnTo>
                  <a:pt x="97325" y="24915"/>
                </a:lnTo>
                <a:lnTo>
                  <a:pt x="91503" y="28981"/>
                </a:lnTo>
                <a:lnTo>
                  <a:pt x="79956" y="36038"/>
                </a:lnTo>
                <a:lnTo>
                  <a:pt x="71013" y="42350"/>
                </a:lnTo>
                <a:lnTo>
                  <a:pt x="62911" y="49283"/>
                </a:lnTo>
                <a:lnTo>
                  <a:pt x="52960" y="58714"/>
                </a:lnTo>
                <a:lnTo>
                  <a:pt x="48592" y="63896"/>
                </a:lnTo>
                <a:lnTo>
                  <a:pt x="44728" y="69255"/>
                </a:lnTo>
                <a:lnTo>
                  <a:pt x="41199" y="74733"/>
                </a:lnTo>
                <a:lnTo>
                  <a:pt x="37894" y="80290"/>
                </a:lnTo>
                <a:lnTo>
                  <a:pt x="34738" y="85900"/>
                </a:lnTo>
                <a:lnTo>
                  <a:pt x="31681" y="91545"/>
                </a:lnTo>
                <a:lnTo>
                  <a:pt x="28691" y="96261"/>
                </a:lnTo>
                <a:lnTo>
                  <a:pt x="25745" y="100357"/>
                </a:lnTo>
                <a:lnTo>
                  <a:pt x="22829" y="104040"/>
                </a:lnTo>
                <a:lnTo>
                  <a:pt x="19932" y="108401"/>
                </a:lnTo>
                <a:lnTo>
                  <a:pt x="17048" y="113213"/>
                </a:lnTo>
                <a:lnTo>
                  <a:pt x="14173" y="118326"/>
                </a:lnTo>
                <a:lnTo>
                  <a:pt x="8439" y="129087"/>
                </a:lnTo>
                <a:lnTo>
                  <a:pt x="5576" y="134624"/>
                </a:lnTo>
                <a:lnTo>
                  <a:pt x="3668" y="139267"/>
                </a:lnTo>
                <a:lnTo>
                  <a:pt x="2396" y="143316"/>
                </a:lnTo>
                <a:lnTo>
                  <a:pt x="1548" y="146967"/>
                </a:lnTo>
                <a:lnTo>
                  <a:pt x="982" y="151306"/>
                </a:lnTo>
                <a:lnTo>
                  <a:pt x="605" y="156104"/>
                </a:lnTo>
                <a:lnTo>
                  <a:pt x="186" y="165562"/>
                </a:lnTo>
                <a:lnTo>
                  <a:pt x="0" y="172941"/>
                </a:lnTo>
                <a:lnTo>
                  <a:pt x="903" y="176242"/>
                </a:lnTo>
                <a:lnTo>
                  <a:pt x="4446" y="182450"/>
                </a:lnTo>
                <a:lnTo>
                  <a:pt x="9196" y="188384"/>
                </a:lnTo>
                <a:lnTo>
                  <a:pt x="14482" y="194197"/>
                </a:lnTo>
                <a:lnTo>
                  <a:pt x="20006" y="199955"/>
                </a:lnTo>
                <a:lnTo>
                  <a:pt x="23765" y="201871"/>
                </a:lnTo>
                <a:lnTo>
                  <a:pt x="33022" y="204001"/>
                </a:lnTo>
                <a:lnTo>
                  <a:pt x="44393" y="205200"/>
                </a:lnTo>
                <a:lnTo>
                  <a:pt x="53303" y="205480"/>
                </a:lnTo>
                <a:lnTo>
                  <a:pt x="74544" y="205660"/>
                </a:lnTo>
                <a:lnTo>
                  <a:pt x="79174" y="204722"/>
                </a:lnTo>
                <a:lnTo>
                  <a:pt x="86858" y="201140"/>
                </a:lnTo>
                <a:lnTo>
                  <a:pt x="91193" y="197899"/>
                </a:lnTo>
                <a:lnTo>
                  <a:pt x="95988" y="193834"/>
                </a:lnTo>
                <a:lnTo>
                  <a:pt x="101090" y="189218"/>
                </a:lnTo>
                <a:lnTo>
                  <a:pt x="106396" y="185189"/>
                </a:lnTo>
                <a:lnTo>
                  <a:pt x="117372" y="178172"/>
                </a:lnTo>
                <a:lnTo>
                  <a:pt x="122966" y="174014"/>
                </a:lnTo>
                <a:lnTo>
                  <a:pt x="128600" y="169338"/>
                </a:lnTo>
                <a:lnTo>
                  <a:pt x="134261" y="164315"/>
                </a:lnTo>
                <a:lnTo>
                  <a:pt x="145631" y="153654"/>
                </a:lnTo>
                <a:lnTo>
                  <a:pt x="174165" y="125614"/>
                </a:lnTo>
                <a:lnTo>
                  <a:pt x="185591" y="114229"/>
                </a:lnTo>
                <a:lnTo>
                  <a:pt x="190353" y="108526"/>
                </a:lnTo>
                <a:lnTo>
                  <a:pt x="194480" y="102818"/>
                </a:lnTo>
                <a:lnTo>
                  <a:pt x="198183" y="97109"/>
                </a:lnTo>
                <a:lnTo>
                  <a:pt x="201605" y="92350"/>
                </a:lnTo>
                <a:lnTo>
                  <a:pt x="204839" y="88225"/>
                </a:lnTo>
                <a:lnTo>
                  <a:pt x="207947" y="84522"/>
                </a:lnTo>
                <a:lnTo>
                  <a:pt x="210019" y="80149"/>
                </a:lnTo>
                <a:lnTo>
                  <a:pt x="211401" y="75328"/>
                </a:lnTo>
                <a:lnTo>
                  <a:pt x="212322" y="70210"/>
                </a:lnTo>
                <a:lnTo>
                  <a:pt x="212935" y="65845"/>
                </a:lnTo>
                <a:lnTo>
                  <a:pt x="213345" y="61982"/>
                </a:lnTo>
                <a:lnTo>
                  <a:pt x="213799" y="55150"/>
                </a:lnTo>
                <a:lnTo>
                  <a:pt x="214002" y="48939"/>
                </a:lnTo>
                <a:lnTo>
                  <a:pt x="214116" y="40087"/>
                </a:lnTo>
                <a:lnTo>
                  <a:pt x="213179" y="37191"/>
                </a:lnTo>
                <a:lnTo>
                  <a:pt x="209599" y="31432"/>
                </a:lnTo>
                <a:lnTo>
                  <a:pt x="205600" y="25695"/>
                </a:lnTo>
                <a:lnTo>
                  <a:pt x="205591" y="91806"/>
                </a:lnTo>
                <a:lnTo>
                  <a:pt x="206544" y="97387"/>
                </a:lnTo>
                <a:lnTo>
                  <a:pt x="208131" y="103013"/>
                </a:lnTo>
                <a:lnTo>
                  <a:pt x="210142" y="108668"/>
                </a:lnTo>
                <a:lnTo>
                  <a:pt x="211482" y="114344"/>
                </a:lnTo>
                <a:lnTo>
                  <a:pt x="212376" y="120033"/>
                </a:lnTo>
                <a:lnTo>
                  <a:pt x="212972" y="125730"/>
                </a:lnTo>
                <a:lnTo>
                  <a:pt x="213369" y="131433"/>
                </a:lnTo>
                <a:lnTo>
                  <a:pt x="213634" y="137140"/>
                </a:lnTo>
                <a:lnTo>
                  <a:pt x="213811" y="142850"/>
                </a:lnTo>
                <a:lnTo>
                  <a:pt x="214880" y="148561"/>
                </a:lnTo>
                <a:lnTo>
                  <a:pt x="216547" y="154274"/>
                </a:lnTo>
                <a:lnTo>
                  <a:pt x="218610" y="159987"/>
                </a:lnTo>
                <a:lnTo>
                  <a:pt x="220938" y="165702"/>
                </a:lnTo>
                <a:lnTo>
                  <a:pt x="223442" y="171416"/>
                </a:lnTo>
                <a:lnTo>
                  <a:pt x="226064" y="177131"/>
                </a:lnTo>
                <a:lnTo>
                  <a:pt x="227812" y="181893"/>
                </a:lnTo>
                <a:lnTo>
                  <a:pt x="228978" y="186020"/>
                </a:lnTo>
                <a:lnTo>
                  <a:pt x="229755" y="189724"/>
                </a:lnTo>
                <a:lnTo>
                  <a:pt x="231225" y="194099"/>
                </a:lnTo>
                <a:lnTo>
                  <a:pt x="233158" y="198920"/>
                </a:lnTo>
                <a:lnTo>
                  <a:pt x="235399" y="204039"/>
                </a:lnTo>
                <a:lnTo>
                  <a:pt x="237845" y="207452"/>
                </a:lnTo>
                <a:lnTo>
                  <a:pt x="240429" y="209727"/>
                </a:lnTo>
                <a:lnTo>
                  <a:pt x="245840" y="213207"/>
                </a:lnTo>
                <a:lnTo>
                  <a:pt x="251419" y="217929"/>
                </a:lnTo>
                <a:lnTo>
                  <a:pt x="259614" y="223203"/>
                </a:lnTo>
                <a:lnTo>
                  <a:pt x="268654" y="227769"/>
                </a:lnTo>
                <a:lnTo>
                  <a:pt x="275846" y="229799"/>
                </a:lnTo>
                <a:lnTo>
                  <a:pt x="285251" y="230941"/>
                </a:lnTo>
                <a:lnTo>
                  <a:pt x="293700" y="231208"/>
                </a:lnTo>
                <a:lnTo>
                  <a:pt x="298620" y="231280"/>
                </a:lnTo>
                <a:lnTo>
                  <a:pt x="302853" y="230375"/>
                </a:lnTo>
                <a:lnTo>
                  <a:pt x="314314" y="224550"/>
                </a:lnTo>
                <a:lnTo>
                  <a:pt x="324079" y="219478"/>
                </a:lnTo>
                <a:lnTo>
                  <a:pt x="332230" y="214049"/>
                </a:lnTo>
                <a:lnTo>
                  <a:pt x="339980" y="207508"/>
                </a:lnTo>
                <a:lnTo>
                  <a:pt x="349775" y="198251"/>
                </a:lnTo>
                <a:lnTo>
                  <a:pt x="356006" y="194068"/>
                </a:lnTo>
                <a:lnTo>
                  <a:pt x="363018" y="190327"/>
                </a:lnTo>
                <a:lnTo>
                  <a:pt x="370550" y="186880"/>
                </a:lnTo>
                <a:lnTo>
                  <a:pt x="377476" y="182678"/>
                </a:lnTo>
                <a:lnTo>
                  <a:pt x="383999" y="177971"/>
                </a:lnTo>
                <a:lnTo>
                  <a:pt x="390252" y="172928"/>
                </a:lnTo>
                <a:lnTo>
                  <a:pt x="394421" y="167661"/>
                </a:lnTo>
                <a:lnTo>
                  <a:pt x="397200" y="162245"/>
                </a:lnTo>
                <a:lnTo>
                  <a:pt x="399053" y="156729"/>
                </a:lnTo>
                <a:lnTo>
                  <a:pt x="401240" y="152099"/>
                </a:lnTo>
                <a:lnTo>
                  <a:pt x="403652" y="148060"/>
                </a:lnTo>
                <a:lnTo>
                  <a:pt x="411331" y="1371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"/>
          <p:cNvSpPr/>
          <p:nvPr/>
        </p:nvSpPr>
        <p:spPr>
          <a:xfrm>
            <a:off x="3063239" y="3720467"/>
            <a:ext cx="214314" cy="42861"/>
          </a:xfrm>
          <a:custGeom>
            <a:avLst/>
            <a:gdLst/>
            <a:ahLst/>
            <a:cxnLst/>
            <a:rect l="0" t="0" r="0" b="0"/>
            <a:pathLst>
              <a:path w="214314" h="42861">
                <a:moveTo>
                  <a:pt x="0" y="42860"/>
                </a:moveTo>
                <a:lnTo>
                  <a:pt x="28619" y="42860"/>
                </a:lnTo>
                <a:lnTo>
                  <a:pt x="32415" y="41908"/>
                </a:lnTo>
                <a:lnTo>
                  <a:pt x="36850" y="40320"/>
                </a:lnTo>
                <a:lnTo>
                  <a:pt x="41712" y="38309"/>
                </a:lnTo>
                <a:lnTo>
                  <a:pt x="46858" y="36016"/>
                </a:lnTo>
                <a:lnTo>
                  <a:pt x="57656" y="30928"/>
                </a:lnTo>
                <a:lnTo>
                  <a:pt x="63202" y="29190"/>
                </a:lnTo>
                <a:lnTo>
                  <a:pt x="68805" y="28032"/>
                </a:lnTo>
                <a:lnTo>
                  <a:pt x="74445" y="27260"/>
                </a:lnTo>
                <a:lnTo>
                  <a:pt x="81063" y="25793"/>
                </a:lnTo>
                <a:lnTo>
                  <a:pt x="88332" y="23862"/>
                </a:lnTo>
                <a:lnTo>
                  <a:pt x="96036" y="21622"/>
                </a:lnTo>
                <a:lnTo>
                  <a:pt x="103077" y="20129"/>
                </a:lnTo>
                <a:lnTo>
                  <a:pt x="109676" y="19133"/>
                </a:lnTo>
                <a:lnTo>
                  <a:pt x="115980" y="18470"/>
                </a:lnTo>
                <a:lnTo>
                  <a:pt x="122087" y="17075"/>
                </a:lnTo>
                <a:lnTo>
                  <a:pt x="128064" y="15192"/>
                </a:lnTo>
                <a:lnTo>
                  <a:pt x="133954" y="12985"/>
                </a:lnTo>
                <a:lnTo>
                  <a:pt x="139785" y="11514"/>
                </a:lnTo>
                <a:lnTo>
                  <a:pt x="145578" y="10532"/>
                </a:lnTo>
                <a:lnTo>
                  <a:pt x="151345" y="9878"/>
                </a:lnTo>
                <a:lnTo>
                  <a:pt x="157094" y="9442"/>
                </a:lnTo>
                <a:lnTo>
                  <a:pt x="162832" y="9152"/>
                </a:lnTo>
                <a:lnTo>
                  <a:pt x="168562" y="8958"/>
                </a:lnTo>
                <a:lnTo>
                  <a:pt x="173335" y="7876"/>
                </a:lnTo>
                <a:lnTo>
                  <a:pt x="177469" y="6202"/>
                </a:lnTo>
                <a:lnTo>
                  <a:pt x="186398" y="1223"/>
                </a:lnTo>
                <a:lnTo>
                  <a:pt x="192699" y="542"/>
                </a:lnTo>
                <a:lnTo>
                  <a:pt x="204977" y="29"/>
                </a:lnTo>
                <a:lnTo>
                  <a:pt x="210529" y="4"/>
                </a:lnTo>
                <a:lnTo>
                  <a:pt x="208503" y="0"/>
                </a:lnTo>
                <a:lnTo>
                  <a:pt x="208535" y="952"/>
                </a:lnTo>
                <a:lnTo>
                  <a:pt x="209508" y="2539"/>
                </a:lnTo>
                <a:lnTo>
                  <a:pt x="214313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"/>
          <p:cNvSpPr/>
          <p:nvPr/>
        </p:nvSpPr>
        <p:spPr>
          <a:xfrm>
            <a:off x="3088957" y="3797617"/>
            <a:ext cx="291466" cy="51436"/>
          </a:xfrm>
          <a:custGeom>
            <a:avLst/>
            <a:gdLst/>
            <a:ahLst/>
            <a:cxnLst/>
            <a:rect l="0" t="0" r="0" b="0"/>
            <a:pathLst>
              <a:path w="291466" h="51436">
                <a:moveTo>
                  <a:pt x="0" y="51435"/>
                </a:moveTo>
                <a:lnTo>
                  <a:pt x="4551" y="51435"/>
                </a:lnTo>
                <a:lnTo>
                  <a:pt x="5891" y="50483"/>
                </a:lnTo>
                <a:lnTo>
                  <a:pt x="6785" y="48895"/>
                </a:lnTo>
                <a:lnTo>
                  <a:pt x="7381" y="46884"/>
                </a:lnTo>
                <a:lnTo>
                  <a:pt x="9683" y="45544"/>
                </a:lnTo>
                <a:lnTo>
                  <a:pt x="17321" y="44054"/>
                </a:lnTo>
                <a:lnTo>
                  <a:pt x="22025" y="43657"/>
                </a:lnTo>
                <a:lnTo>
                  <a:pt x="27066" y="43392"/>
                </a:lnTo>
                <a:lnTo>
                  <a:pt x="32331" y="43216"/>
                </a:lnTo>
                <a:lnTo>
                  <a:pt x="37747" y="42145"/>
                </a:lnTo>
                <a:lnTo>
                  <a:pt x="43262" y="40480"/>
                </a:lnTo>
                <a:lnTo>
                  <a:pt x="48844" y="38417"/>
                </a:lnTo>
                <a:lnTo>
                  <a:pt x="55422" y="37041"/>
                </a:lnTo>
                <a:lnTo>
                  <a:pt x="62666" y="36124"/>
                </a:lnTo>
                <a:lnTo>
                  <a:pt x="70352" y="35512"/>
                </a:lnTo>
                <a:lnTo>
                  <a:pt x="77382" y="34153"/>
                </a:lnTo>
                <a:lnTo>
                  <a:pt x="83973" y="32293"/>
                </a:lnTo>
                <a:lnTo>
                  <a:pt x="112790" y="22466"/>
                </a:lnTo>
                <a:lnTo>
                  <a:pt x="120913" y="20692"/>
                </a:lnTo>
                <a:lnTo>
                  <a:pt x="129186" y="19510"/>
                </a:lnTo>
                <a:lnTo>
                  <a:pt x="137559" y="18722"/>
                </a:lnTo>
                <a:lnTo>
                  <a:pt x="145046" y="17244"/>
                </a:lnTo>
                <a:lnTo>
                  <a:pt x="151942" y="15306"/>
                </a:lnTo>
                <a:lnTo>
                  <a:pt x="158445" y="13061"/>
                </a:lnTo>
                <a:lnTo>
                  <a:pt x="164685" y="11565"/>
                </a:lnTo>
                <a:lnTo>
                  <a:pt x="170750" y="10567"/>
                </a:lnTo>
                <a:lnTo>
                  <a:pt x="176699" y="9902"/>
                </a:lnTo>
                <a:lnTo>
                  <a:pt x="182569" y="8507"/>
                </a:lnTo>
                <a:lnTo>
                  <a:pt x="188387" y="6624"/>
                </a:lnTo>
                <a:lnTo>
                  <a:pt x="194172" y="4416"/>
                </a:lnTo>
                <a:lnTo>
                  <a:pt x="199933" y="2944"/>
                </a:lnTo>
                <a:lnTo>
                  <a:pt x="205679" y="1963"/>
                </a:lnTo>
                <a:lnTo>
                  <a:pt x="211414" y="1309"/>
                </a:lnTo>
                <a:lnTo>
                  <a:pt x="217143" y="872"/>
                </a:lnTo>
                <a:lnTo>
                  <a:pt x="222867" y="582"/>
                </a:lnTo>
                <a:lnTo>
                  <a:pt x="237485" y="172"/>
                </a:lnTo>
                <a:lnTo>
                  <a:pt x="267264" y="10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"/>
          <p:cNvSpPr/>
          <p:nvPr/>
        </p:nvSpPr>
        <p:spPr>
          <a:xfrm>
            <a:off x="3500847" y="3579187"/>
            <a:ext cx="262141" cy="364117"/>
          </a:xfrm>
          <a:custGeom>
            <a:avLst/>
            <a:gdLst/>
            <a:ahLst/>
            <a:cxnLst/>
            <a:rect l="0" t="0" r="0" b="0"/>
            <a:pathLst>
              <a:path w="262141" h="364117">
                <a:moveTo>
                  <a:pt x="231048" y="29835"/>
                </a:moveTo>
                <a:lnTo>
                  <a:pt x="231048" y="8275"/>
                </a:lnTo>
                <a:lnTo>
                  <a:pt x="230095" y="5937"/>
                </a:lnTo>
                <a:lnTo>
                  <a:pt x="226497" y="799"/>
                </a:lnTo>
                <a:lnTo>
                  <a:pt x="224204" y="0"/>
                </a:lnTo>
                <a:lnTo>
                  <a:pt x="221723" y="420"/>
                </a:lnTo>
                <a:lnTo>
                  <a:pt x="216426" y="2474"/>
                </a:lnTo>
                <a:lnTo>
                  <a:pt x="210896" y="3387"/>
                </a:lnTo>
                <a:lnTo>
                  <a:pt x="202724" y="3793"/>
                </a:lnTo>
                <a:lnTo>
                  <a:pt x="197878" y="3901"/>
                </a:lnTo>
                <a:lnTo>
                  <a:pt x="192742" y="4926"/>
                </a:lnTo>
                <a:lnTo>
                  <a:pt x="187413" y="6561"/>
                </a:lnTo>
                <a:lnTo>
                  <a:pt x="181956" y="8604"/>
                </a:lnTo>
                <a:lnTo>
                  <a:pt x="176412" y="10919"/>
                </a:lnTo>
                <a:lnTo>
                  <a:pt x="170811" y="13414"/>
                </a:lnTo>
                <a:lnTo>
                  <a:pt x="165173" y="16030"/>
                </a:lnTo>
                <a:lnTo>
                  <a:pt x="158556" y="17774"/>
                </a:lnTo>
                <a:lnTo>
                  <a:pt x="151287" y="18937"/>
                </a:lnTo>
                <a:lnTo>
                  <a:pt x="143584" y="19712"/>
                </a:lnTo>
                <a:lnTo>
                  <a:pt x="135591" y="22134"/>
                </a:lnTo>
                <a:lnTo>
                  <a:pt x="127405" y="25654"/>
                </a:lnTo>
                <a:lnTo>
                  <a:pt x="119090" y="29905"/>
                </a:lnTo>
                <a:lnTo>
                  <a:pt x="111641" y="32739"/>
                </a:lnTo>
                <a:lnTo>
                  <a:pt x="104771" y="34629"/>
                </a:lnTo>
                <a:lnTo>
                  <a:pt x="98286" y="35888"/>
                </a:lnTo>
                <a:lnTo>
                  <a:pt x="92057" y="38633"/>
                </a:lnTo>
                <a:lnTo>
                  <a:pt x="86000" y="42368"/>
                </a:lnTo>
                <a:lnTo>
                  <a:pt x="80056" y="46762"/>
                </a:lnTo>
                <a:lnTo>
                  <a:pt x="74189" y="49693"/>
                </a:lnTo>
                <a:lnTo>
                  <a:pt x="68373" y="51646"/>
                </a:lnTo>
                <a:lnTo>
                  <a:pt x="62590" y="52948"/>
                </a:lnTo>
                <a:lnTo>
                  <a:pt x="56830" y="55721"/>
                </a:lnTo>
                <a:lnTo>
                  <a:pt x="51085" y="59475"/>
                </a:lnTo>
                <a:lnTo>
                  <a:pt x="45350" y="63882"/>
                </a:lnTo>
                <a:lnTo>
                  <a:pt x="39622" y="67774"/>
                </a:lnTo>
                <a:lnTo>
                  <a:pt x="33898" y="71320"/>
                </a:lnTo>
                <a:lnTo>
                  <a:pt x="28177" y="74637"/>
                </a:lnTo>
                <a:lnTo>
                  <a:pt x="23410" y="77800"/>
                </a:lnTo>
                <a:lnTo>
                  <a:pt x="15574" y="83856"/>
                </a:lnTo>
                <a:lnTo>
                  <a:pt x="13104" y="87756"/>
                </a:lnTo>
                <a:lnTo>
                  <a:pt x="10358" y="97170"/>
                </a:lnTo>
                <a:lnTo>
                  <a:pt x="8674" y="100443"/>
                </a:lnTo>
                <a:lnTo>
                  <a:pt x="6598" y="102625"/>
                </a:lnTo>
                <a:lnTo>
                  <a:pt x="4262" y="104079"/>
                </a:lnTo>
                <a:lnTo>
                  <a:pt x="2705" y="106001"/>
                </a:lnTo>
                <a:lnTo>
                  <a:pt x="1667" y="108235"/>
                </a:lnTo>
                <a:lnTo>
                  <a:pt x="513" y="113257"/>
                </a:lnTo>
                <a:lnTo>
                  <a:pt x="0" y="118664"/>
                </a:lnTo>
                <a:lnTo>
                  <a:pt x="816" y="121439"/>
                </a:lnTo>
                <a:lnTo>
                  <a:pt x="4262" y="127063"/>
                </a:lnTo>
                <a:lnTo>
                  <a:pt x="11557" y="135584"/>
                </a:lnTo>
                <a:lnTo>
                  <a:pt x="16974" y="141287"/>
                </a:lnTo>
                <a:lnTo>
                  <a:pt x="28212" y="152710"/>
                </a:lnTo>
                <a:lnTo>
                  <a:pt x="32006" y="154614"/>
                </a:lnTo>
                <a:lnTo>
                  <a:pt x="36441" y="155884"/>
                </a:lnTo>
                <a:lnTo>
                  <a:pt x="41303" y="156730"/>
                </a:lnTo>
                <a:lnTo>
                  <a:pt x="46448" y="158246"/>
                </a:lnTo>
                <a:lnTo>
                  <a:pt x="51784" y="160210"/>
                </a:lnTo>
                <a:lnTo>
                  <a:pt x="57245" y="162472"/>
                </a:lnTo>
                <a:lnTo>
                  <a:pt x="62792" y="163980"/>
                </a:lnTo>
                <a:lnTo>
                  <a:pt x="68395" y="164985"/>
                </a:lnTo>
                <a:lnTo>
                  <a:pt x="74035" y="165655"/>
                </a:lnTo>
                <a:lnTo>
                  <a:pt x="78748" y="167054"/>
                </a:lnTo>
                <a:lnTo>
                  <a:pt x="91836" y="173575"/>
                </a:lnTo>
                <a:lnTo>
                  <a:pt x="98235" y="176144"/>
                </a:lnTo>
                <a:lnTo>
                  <a:pt x="105358" y="178809"/>
                </a:lnTo>
                <a:lnTo>
                  <a:pt x="112012" y="180586"/>
                </a:lnTo>
                <a:lnTo>
                  <a:pt x="118353" y="181771"/>
                </a:lnTo>
                <a:lnTo>
                  <a:pt x="124485" y="182560"/>
                </a:lnTo>
                <a:lnTo>
                  <a:pt x="131431" y="184040"/>
                </a:lnTo>
                <a:lnTo>
                  <a:pt x="138919" y="185978"/>
                </a:lnTo>
                <a:lnTo>
                  <a:pt x="146769" y="188223"/>
                </a:lnTo>
                <a:lnTo>
                  <a:pt x="153907" y="190672"/>
                </a:lnTo>
                <a:lnTo>
                  <a:pt x="160570" y="193257"/>
                </a:lnTo>
                <a:lnTo>
                  <a:pt x="166918" y="195933"/>
                </a:lnTo>
                <a:lnTo>
                  <a:pt x="174006" y="198670"/>
                </a:lnTo>
                <a:lnTo>
                  <a:pt x="189504" y="204250"/>
                </a:lnTo>
                <a:lnTo>
                  <a:pt x="196684" y="207072"/>
                </a:lnTo>
                <a:lnTo>
                  <a:pt x="203376" y="209905"/>
                </a:lnTo>
                <a:lnTo>
                  <a:pt x="209742" y="212747"/>
                </a:lnTo>
                <a:lnTo>
                  <a:pt x="214939" y="215594"/>
                </a:lnTo>
                <a:lnTo>
                  <a:pt x="219356" y="218444"/>
                </a:lnTo>
                <a:lnTo>
                  <a:pt x="223253" y="221297"/>
                </a:lnTo>
                <a:lnTo>
                  <a:pt x="227756" y="225104"/>
                </a:lnTo>
                <a:lnTo>
                  <a:pt x="232663" y="229547"/>
                </a:lnTo>
                <a:lnTo>
                  <a:pt x="246132" y="242361"/>
                </a:lnTo>
                <a:lnTo>
                  <a:pt x="252992" y="250021"/>
                </a:lnTo>
                <a:lnTo>
                  <a:pt x="259215" y="259776"/>
                </a:lnTo>
                <a:lnTo>
                  <a:pt x="260304" y="264091"/>
                </a:lnTo>
                <a:lnTo>
                  <a:pt x="260076" y="267921"/>
                </a:lnTo>
                <a:lnTo>
                  <a:pt x="258973" y="271427"/>
                </a:lnTo>
                <a:lnTo>
                  <a:pt x="259189" y="274716"/>
                </a:lnTo>
                <a:lnTo>
                  <a:pt x="260286" y="277862"/>
                </a:lnTo>
                <a:lnTo>
                  <a:pt x="261970" y="280911"/>
                </a:lnTo>
                <a:lnTo>
                  <a:pt x="262140" y="284849"/>
                </a:lnTo>
                <a:lnTo>
                  <a:pt x="258781" y="299493"/>
                </a:lnTo>
                <a:lnTo>
                  <a:pt x="257661" y="310338"/>
                </a:lnTo>
                <a:lnTo>
                  <a:pt x="255457" y="314945"/>
                </a:lnTo>
                <a:lnTo>
                  <a:pt x="252083" y="318968"/>
                </a:lnTo>
                <a:lnTo>
                  <a:pt x="244206" y="326931"/>
                </a:lnTo>
                <a:lnTo>
                  <a:pt x="237531" y="336820"/>
                </a:lnTo>
                <a:lnTo>
                  <a:pt x="233465" y="341172"/>
                </a:lnTo>
                <a:lnTo>
                  <a:pt x="228849" y="345026"/>
                </a:lnTo>
                <a:lnTo>
                  <a:pt x="223867" y="348547"/>
                </a:lnTo>
                <a:lnTo>
                  <a:pt x="218640" y="351847"/>
                </a:lnTo>
                <a:lnTo>
                  <a:pt x="213251" y="355000"/>
                </a:lnTo>
                <a:lnTo>
                  <a:pt x="207753" y="358054"/>
                </a:lnTo>
                <a:lnTo>
                  <a:pt x="203136" y="360090"/>
                </a:lnTo>
                <a:lnTo>
                  <a:pt x="195464" y="362353"/>
                </a:lnTo>
                <a:lnTo>
                  <a:pt x="191133" y="362956"/>
                </a:lnTo>
                <a:lnTo>
                  <a:pt x="186341" y="363358"/>
                </a:lnTo>
                <a:lnTo>
                  <a:pt x="181240" y="363626"/>
                </a:lnTo>
                <a:lnTo>
                  <a:pt x="170494" y="363924"/>
                </a:lnTo>
                <a:lnTo>
                  <a:pt x="148072" y="364116"/>
                </a:lnTo>
                <a:lnTo>
                  <a:pt x="143346" y="363179"/>
                </a:lnTo>
                <a:lnTo>
                  <a:pt x="132142" y="358262"/>
                </a:lnTo>
                <a:lnTo>
                  <a:pt x="125813" y="356778"/>
                </a:lnTo>
                <a:lnTo>
                  <a:pt x="121838" y="355429"/>
                </a:lnTo>
                <a:lnTo>
                  <a:pt x="117284" y="353578"/>
                </a:lnTo>
                <a:lnTo>
                  <a:pt x="112342" y="351391"/>
                </a:lnTo>
                <a:lnTo>
                  <a:pt x="104312" y="346422"/>
                </a:lnTo>
                <a:lnTo>
                  <a:pt x="100837" y="343763"/>
                </a:lnTo>
                <a:lnTo>
                  <a:pt x="94436" y="335729"/>
                </a:lnTo>
                <a:lnTo>
                  <a:pt x="88417" y="326760"/>
                </a:lnTo>
                <a:lnTo>
                  <a:pt x="80625" y="316357"/>
                </a:lnTo>
                <a:lnTo>
                  <a:pt x="78468" y="310213"/>
                </a:lnTo>
                <a:lnTo>
                  <a:pt x="77510" y="301767"/>
                </a:lnTo>
                <a:lnTo>
                  <a:pt x="77084" y="291664"/>
                </a:lnTo>
                <a:lnTo>
                  <a:pt x="76894" y="280823"/>
                </a:lnTo>
                <a:lnTo>
                  <a:pt x="77796" y="276218"/>
                </a:lnTo>
                <a:lnTo>
                  <a:pt x="81338" y="268561"/>
                </a:lnTo>
                <a:lnTo>
                  <a:pt x="83548" y="259443"/>
                </a:lnTo>
                <a:lnTo>
                  <a:pt x="84137" y="254345"/>
                </a:lnTo>
                <a:lnTo>
                  <a:pt x="86435" y="249041"/>
                </a:lnTo>
                <a:lnTo>
                  <a:pt x="94068" y="238067"/>
                </a:lnTo>
                <a:lnTo>
                  <a:pt x="97817" y="231522"/>
                </a:lnTo>
                <a:lnTo>
                  <a:pt x="101270" y="224300"/>
                </a:lnTo>
                <a:lnTo>
                  <a:pt x="104525" y="216628"/>
                </a:lnTo>
                <a:lnTo>
                  <a:pt x="108599" y="209609"/>
                </a:lnTo>
                <a:lnTo>
                  <a:pt x="113220" y="203025"/>
                </a:lnTo>
                <a:lnTo>
                  <a:pt x="118206" y="196730"/>
                </a:lnTo>
                <a:lnTo>
                  <a:pt x="122482" y="190628"/>
                </a:lnTo>
                <a:lnTo>
                  <a:pt x="126285" y="184656"/>
                </a:lnTo>
                <a:lnTo>
                  <a:pt x="129774" y="178769"/>
                </a:lnTo>
                <a:lnTo>
                  <a:pt x="134957" y="172939"/>
                </a:lnTo>
                <a:lnTo>
                  <a:pt x="141270" y="167148"/>
                </a:lnTo>
                <a:lnTo>
                  <a:pt x="148335" y="161382"/>
                </a:lnTo>
                <a:lnTo>
                  <a:pt x="154951" y="155633"/>
                </a:lnTo>
                <a:lnTo>
                  <a:pt x="161267" y="149895"/>
                </a:lnTo>
                <a:lnTo>
                  <a:pt x="167382" y="144165"/>
                </a:lnTo>
                <a:lnTo>
                  <a:pt x="172411" y="138440"/>
                </a:lnTo>
                <a:lnTo>
                  <a:pt x="176717" y="132718"/>
                </a:lnTo>
                <a:lnTo>
                  <a:pt x="180539" y="126999"/>
                </a:lnTo>
                <a:lnTo>
                  <a:pt x="184993" y="122233"/>
                </a:lnTo>
                <a:lnTo>
                  <a:pt x="189867" y="118104"/>
                </a:lnTo>
                <a:lnTo>
                  <a:pt x="195021" y="114399"/>
                </a:lnTo>
                <a:lnTo>
                  <a:pt x="199410" y="110023"/>
                </a:lnTo>
                <a:lnTo>
                  <a:pt x="206826" y="100082"/>
                </a:lnTo>
                <a:lnTo>
                  <a:pt x="211090" y="95716"/>
                </a:lnTo>
                <a:lnTo>
                  <a:pt x="215837" y="91853"/>
                </a:lnTo>
                <a:lnTo>
                  <a:pt x="220908" y="88326"/>
                </a:lnTo>
                <a:lnTo>
                  <a:pt x="224288" y="85021"/>
                </a:lnTo>
                <a:lnTo>
                  <a:pt x="226541" y="81866"/>
                </a:lnTo>
                <a:lnTo>
                  <a:pt x="229997" y="75820"/>
                </a:lnTo>
                <a:lnTo>
                  <a:pt x="236345" y="67061"/>
                </a:lnTo>
                <a:lnTo>
                  <a:pt x="238164" y="61303"/>
                </a:lnTo>
                <a:lnTo>
                  <a:pt x="239333" y="50797"/>
                </a:lnTo>
                <a:lnTo>
                  <a:pt x="239492" y="48677"/>
                </a:lnTo>
                <a:lnTo>
                  <a:pt x="237023" y="45194"/>
                </a:lnTo>
                <a:lnTo>
                  <a:pt x="235031" y="42932"/>
                </a:lnTo>
                <a:lnTo>
                  <a:pt x="232751" y="41424"/>
                </a:lnTo>
                <a:lnTo>
                  <a:pt x="227677" y="39748"/>
                </a:lnTo>
                <a:lnTo>
                  <a:pt x="222247" y="39004"/>
                </a:lnTo>
                <a:lnTo>
                  <a:pt x="215706" y="38672"/>
                </a:lnTo>
                <a:lnTo>
                  <a:pt x="198525" y="38460"/>
                </a:lnTo>
                <a:lnTo>
                  <a:pt x="181126" y="38418"/>
                </a:lnTo>
                <a:lnTo>
                  <a:pt x="176812" y="39367"/>
                </a:lnTo>
                <a:lnTo>
                  <a:pt x="169478" y="42962"/>
                </a:lnTo>
                <a:lnTo>
                  <a:pt x="162467" y="469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Pythagoras Worksheet-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√41 ≈ 6.403</a:t>
            </a:r>
          </a:p>
          <a:p>
            <a:pPr marL="514350" indent="-514350">
              <a:buAutoNum type="arabicParenR"/>
            </a:pPr>
            <a:r>
              <a:rPr lang="en-US" dirty="0" smtClean="0"/>
              <a:t>√ 53.21 ≈ 7.295</a:t>
            </a:r>
          </a:p>
          <a:p>
            <a:pPr marL="514350" indent="-514350">
              <a:buAutoNum type="arabicParenR"/>
            </a:pPr>
            <a:r>
              <a:rPr lang="en-US" dirty="0" smtClean="0"/>
              <a:t>√149 ≈ 12.207</a:t>
            </a:r>
          </a:p>
          <a:p>
            <a:pPr marL="514350" indent="-514350">
              <a:buAutoNum type="arabicParenR"/>
            </a:pPr>
            <a:r>
              <a:rPr lang="en-US" dirty="0" smtClean="0"/>
              <a:t>√81 = 9</a:t>
            </a:r>
          </a:p>
          <a:p>
            <a:pPr marL="514350" indent="-514350">
              <a:buAutoNum type="arabicParenR"/>
            </a:pPr>
            <a:r>
              <a:rPr lang="en-US" dirty="0" smtClean="0"/>
              <a:t>√ 44.16 ≈ 6.645</a:t>
            </a:r>
          </a:p>
          <a:p>
            <a:pPr marL="514350" indent="-514350">
              <a:buAutoNum type="arabicParenR"/>
            </a:pPr>
            <a:r>
              <a:rPr lang="en-US" dirty="0" smtClean="0"/>
              <a:t>√ 3125 ≈ 55.902</a:t>
            </a:r>
          </a:p>
          <a:p>
            <a:pPr marL="514350" indent="-514350">
              <a:buAutoNum type="arabicParenR"/>
            </a:pPr>
            <a:r>
              <a:rPr lang="en-US" dirty="0" smtClean="0"/>
              <a:t>√89 ≈ 9.434</a:t>
            </a:r>
          </a:p>
          <a:p>
            <a:pPr marL="514350" indent="-514350">
              <a:buAutoNum type="arabicParenR"/>
            </a:pPr>
            <a:r>
              <a:rPr lang="en-US" dirty="0" smtClean="0"/>
              <a:t>x=√231 ≈ 15.199</a:t>
            </a:r>
          </a:p>
          <a:p>
            <a:pPr marL="514350" indent="-514350">
              <a:buNone/>
            </a:pPr>
            <a:r>
              <a:rPr lang="en-US" dirty="0" smtClean="0"/>
              <a:t>y= impossible</a:t>
            </a: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9) x = √14.76 ≈ 3.842</a:t>
            </a:r>
          </a:p>
          <a:p>
            <a:pPr>
              <a:buNone/>
            </a:pPr>
            <a:r>
              <a:rPr lang="en-US" dirty="0" smtClean="0"/>
              <a:t>It will not reach</a:t>
            </a:r>
          </a:p>
          <a:p>
            <a:pPr>
              <a:buNone/>
            </a:pPr>
            <a:r>
              <a:rPr lang="en-US" dirty="0" smtClean="0"/>
              <a:t>10) 2*6=12</a:t>
            </a:r>
          </a:p>
          <a:p>
            <a:pPr>
              <a:buNone/>
            </a:pPr>
            <a:r>
              <a:rPr lang="en-US" dirty="0" smtClean="0"/>
              <a:t>11) ½ *√3 ≈ 0.866</a:t>
            </a:r>
          </a:p>
          <a:p>
            <a:pPr>
              <a:buNone/>
            </a:pPr>
            <a:r>
              <a:rPr lang="en-US" dirty="0" smtClean="0"/>
              <a:t>12) 10/2 = 5</a:t>
            </a:r>
          </a:p>
          <a:p>
            <a:pPr>
              <a:buNone/>
            </a:pPr>
            <a:r>
              <a:rPr lang="en-US" dirty="0" smtClean="0"/>
              <a:t>13) On the next page…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MARTPenAnnotation0"/>
          <p:cNvSpPr/>
          <p:nvPr/>
        </p:nvSpPr>
        <p:spPr>
          <a:xfrm>
            <a:off x="5535753" y="5074923"/>
            <a:ext cx="1170800" cy="1397315"/>
          </a:xfrm>
          <a:custGeom>
            <a:avLst/>
            <a:gdLst/>
            <a:ahLst/>
            <a:cxnLst/>
            <a:rect l="0" t="0" r="0" b="0"/>
            <a:pathLst>
              <a:path w="1170800" h="1397315">
                <a:moveTo>
                  <a:pt x="4939" y="1397314"/>
                </a:moveTo>
                <a:lnTo>
                  <a:pt x="4939" y="1392764"/>
                </a:lnTo>
                <a:lnTo>
                  <a:pt x="3987" y="1391422"/>
                </a:lnTo>
                <a:lnTo>
                  <a:pt x="2399" y="1390529"/>
                </a:lnTo>
                <a:lnTo>
                  <a:pt x="388" y="1389933"/>
                </a:lnTo>
                <a:lnTo>
                  <a:pt x="0" y="1389536"/>
                </a:lnTo>
                <a:lnTo>
                  <a:pt x="694" y="1389271"/>
                </a:lnTo>
                <a:lnTo>
                  <a:pt x="4690" y="1388773"/>
                </a:lnTo>
                <a:lnTo>
                  <a:pt x="4866" y="1384200"/>
                </a:lnTo>
                <a:lnTo>
                  <a:pt x="5843" y="1382856"/>
                </a:lnTo>
                <a:lnTo>
                  <a:pt x="7446" y="1381961"/>
                </a:lnTo>
                <a:lnTo>
                  <a:pt x="11769" y="1380965"/>
                </a:lnTo>
                <a:lnTo>
                  <a:pt x="16864" y="1380523"/>
                </a:lnTo>
                <a:lnTo>
                  <a:pt x="18604" y="1379452"/>
                </a:lnTo>
                <a:lnTo>
                  <a:pt x="19764" y="1377787"/>
                </a:lnTo>
                <a:lnTo>
                  <a:pt x="20537" y="1375723"/>
                </a:lnTo>
                <a:lnTo>
                  <a:pt x="29329" y="1364578"/>
                </a:lnTo>
                <a:lnTo>
                  <a:pt x="50773" y="1342913"/>
                </a:lnTo>
                <a:lnTo>
                  <a:pt x="52640" y="1340092"/>
                </a:lnTo>
                <a:lnTo>
                  <a:pt x="54715" y="1334417"/>
                </a:lnTo>
                <a:lnTo>
                  <a:pt x="57173" y="1331570"/>
                </a:lnTo>
                <a:lnTo>
                  <a:pt x="67829" y="1323013"/>
                </a:lnTo>
                <a:lnTo>
                  <a:pt x="69726" y="1320157"/>
                </a:lnTo>
                <a:lnTo>
                  <a:pt x="70990" y="1317301"/>
                </a:lnTo>
                <a:lnTo>
                  <a:pt x="101824" y="1278817"/>
                </a:lnTo>
                <a:lnTo>
                  <a:pt x="114423" y="1257032"/>
                </a:lnTo>
                <a:lnTo>
                  <a:pt x="135185" y="1228687"/>
                </a:lnTo>
                <a:lnTo>
                  <a:pt x="153054" y="1193357"/>
                </a:lnTo>
                <a:lnTo>
                  <a:pt x="186265" y="1151674"/>
                </a:lnTo>
                <a:lnTo>
                  <a:pt x="216759" y="1109908"/>
                </a:lnTo>
                <a:lnTo>
                  <a:pt x="238374" y="1079240"/>
                </a:lnTo>
                <a:lnTo>
                  <a:pt x="246165" y="1062591"/>
                </a:lnTo>
                <a:lnTo>
                  <a:pt x="257883" y="1048205"/>
                </a:lnTo>
                <a:lnTo>
                  <a:pt x="278005" y="1026857"/>
                </a:lnTo>
                <a:lnTo>
                  <a:pt x="306654" y="983886"/>
                </a:lnTo>
                <a:lnTo>
                  <a:pt x="334725" y="942715"/>
                </a:lnTo>
                <a:lnTo>
                  <a:pt x="375639" y="897406"/>
                </a:lnTo>
                <a:lnTo>
                  <a:pt x="411589" y="848437"/>
                </a:lnTo>
                <a:lnTo>
                  <a:pt x="446651" y="805780"/>
                </a:lnTo>
                <a:lnTo>
                  <a:pt x="478809" y="762945"/>
                </a:lnTo>
                <a:lnTo>
                  <a:pt x="511187" y="728658"/>
                </a:lnTo>
                <a:lnTo>
                  <a:pt x="546856" y="685797"/>
                </a:lnTo>
                <a:lnTo>
                  <a:pt x="562021" y="667699"/>
                </a:lnTo>
                <a:lnTo>
                  <a:pt x="589819" y="627576"/>
                </a:lnTo>
                <a:lnTo>
                  <a:pt x="617994" y="591852"/>
                </a:lnTo>
                <a:lnTo>
                  <a:pt x="650244" y="548683"/>
                </a:lnTo>
                <a:lnTo>
                  <a:pt x="682634" y="514356"/>
                </a:lnTo>
                <a:lnTo>
                  <a:pt x="718305" y="471486"/>
                </a:lnTo>
                <a:lnTo>
                  <a:pt x="753672" y="428622"/>
                </a:lnTo>
                <a:lnTo>
                  <a:pt x="785614" y="394331"/>
                </a:lnTo>
                <a:lnTo>
                  <a:pt x="822084" y="351469"/>
                </a:lnTo>
                <a:lnTo>
                  <a:pt x="854161" y="317179"/>
                </a:lnTo>
                <a:lnTo>
                  <a:pt x="890660" y="274317"/>
                </a:lnTo>
                <a:lnTo>
                  <a:pt x="926581" y="236005"/>
                </a:lnTo>
                <a:lnTo>
                  <a:pt x="958852" y="199175"/>
                </a:lnTo>
                <a:lnTo>
                  <a:pt x="973731" y="185675"/>
                </a:lnTo>
                <a:lnTo>
                  <a:pt x="1004701" y="145345"/>
                </a:lnTo>
                <a:lnTo>
                  <a:pt x="1039322" y="106192"/>
                </a:lnTo>
                <a:lnTo>
                  <a:pt x="1073641" y="71475"/>
                </a:lnTo>
                <a:lnTo>
                  <a:pt x="1095551" y="54473"/>
                </a:lnTo>
                <a:lnTo>
                  <a:pt x="1130750" y="14402"/>
                </a:lnTo>
                <a:lnTo>
                  <a:pt x="1133622" y="12458"/>
                </a:lnTo>
                <a:lnTo>
                  <a:pt x="1142216" y="8769"/>
                </a:lnTo>
                <a:lnTo>
                  <a:pt x="1150794" y="3019"/>
                </a:lnTo>
                <a:lnTo>
                  <a:pt x="1160533" y="395"/>
                </a:lnTo>
                <a:lnTo>
                  <a:pt x="1170682" y="0"/>
                </a:lnTo>
                <a:lnTo>
                  <a:pt x="1170799" y="41730"/>
                </a:lnTo>
                <a:lnTo>
                  <a:pt x="1170799" y="53108"/>
                </a:lnTo>
                <a:lnTo>
                  <a:pt x="1169847" y="56359"/>
                </a:lnTo>
                <a:lnTo>
                  <a:pt x="1164907" y="66438"/>
                </a:lnTo>
                <a:lnTo>
                  <a:pt x="1162756" y="86428"/>
                </a:lnTo>
                <a:lnTo>
                  <a:pt x="1162580" y="91908"/>
                </a:lnTo>
                <a:lnTo>
                  <a:pt x="1159844" y="103076"/>
                </a:lnTo>
                <a:lnTo>
                  <a:pt x="1156405" y="114390"/>
                </a:lnTo>
                <a:lnTo>
                  <a:pt x="1152943" y="154486"/>
                </a:lnTo>
                <a:lnTo>
                  <a:pt x="1146305" y="185382"/>
                </a:lnTo>
                <a:lnTo>
                  <a:pt x="1145189" y="227374"/>
                </a:lnTo>
                <a:lnTo>
                  <a:pt x="1138310" y="266336"/>
                </a:lnTo>
                <a:lnTo>
                  <a:pt x="1136746" y="308685"/>
                </a:lnTo>
                <a:lnTo>
                  <a:pt x="1135627" y="334347"/>
                </a:lnTo>
                <a:lnTo>
                  <a:pt x="1129137" y="377190"/>
                </a:lnTo>
                <a:lnTo>
                  <a:pt x="1128095" y="420050"/>
                </a:lnTo>
                <a:lnTo>
                  <a:pt x="1127005" y="462912"/>
                </a:lnTo>
                <a:lnTo>
                  <a:pt x="1120559" y="505774"/>
                </a:lnTo>
                <a:lnTo>
                  <a:pt x="1118647" y="541017"/>
                </a:lnTo>
                <a:lnTo>
                  <a:pt x="1112625" y="581139"/>
                </a:lnTo>
                <a:lnTo>
                  <a:pt x="1111154" y="616864"/>
                </a:lnTo>
                <a:lnTo>
                  <a:pt x="1109911" y="651437"/>
                </a:lnTo>
                <a:lnTo>
                  <a:pt x="1103420" y="694360"/>
                </a:lnTo>
                <a:lnTo>
                  <a:pt x="1102378" y="737231"/>
                </a:lnTo>
                <a:lnTo>
                  <a:pt x="1102228" y="792688"/>
                </a:lnTo>
                <a:lnTo>
                  <a:pt x="1095436" y="832059"/>
                </a:lnTo>
                <a:lnTo>
                  <a:pt x="1092929" y="873509"/>
                </a:lnTo>
                <a:lnTo>
                  <a:pt x="1086908" y="901911"/>
                </a:lnTo>
                <a:lnTo>
                  <a:pt x="1085316" y="942257"/>
                </a:lnTo>
                <a:lnTo>
                  <a:pt x="1085074" y="1059990"/>
                </a:lnTo>
                <a:lnTo>
                  <a:pt x="1077693" y="1101788"/>
                </a:lnTo>
                <a:lnTo>
                  <a:pt x="1075619" y="1142926"/>
                </a:lnTo>
                <a:lnTo>
                  <a:pt x="1069730" y="1165843"/>
                </a:lnTo>
                <a:lnTo>
                  <a:pt x="1068035" y="1205861"/>
                </a:lnTo>
                <a:lnTo>
                  <a:pt x="1067929" y="1301465"/>
                </a:lnTo>
                <a:lnTo>
                  <a:pt x="1066977" y="1305792"/>
                </a:lnTo>
                <a:lnTo>
                  <a:pt x="1061144" y="1319581"/>
                </a:lnTo>
                <a:lnTo>
                  <a:pt x="1059461" y="1335579"/>
                </a:lnTo>
                <a:lnTo>
                  <a:pt x="1059387" y="1341346"/>
                </a:lnTo>
                <a:lnTo>
                  <a:pt x="1058425" y="1342857"/>
                </a:lnTo>
                <a:lnTo>
                  <a:pt x="1056830" y="1343864"/>
                </a:lnTo>
                <a:lnTo>
                  <a:pt x="1054815" y="1344536"/>
                </a:lnTo>
                <a:lnTo>
                  <a:pt x="1053471" y="1345936"/>
                </a:lnTo>
                <a:lnTo>
                  <a:pt x="1052575" y="1347822"/>
                </a:lnTo>
                <a:lnTo>
                  <a:pt x="1051979" y="1350032"/>
                </a:lnTo>
                <a:lnTo>
                  <a:pt x="1050627" y="1351505"/>
                </a:lnTo>
                <a:lnTo>
                  <a:pt x="1048775" y="1352487"/>
                </a:lnTo>
                <a:lnTo>
                  <a:pt x="1043508" y="1354064"/>
                </a:lnTo>
                <a:lnTo>
                  <a:pt x="1043076" y="1355145"/>
                </a:lnTo>
                <a:lnTo>
                  <a:pt x="1042326" y="1361799"/>
                </a:lnTo>
                <a:lnTo>
                  <a:pt x="1041335" y="1362207"/>
                </a:lnTo>
                <a:lnTo>
                  <a:pt x="1037695" y="1362661"/>
                </a:lnTo>
                <a:lnTo>
                  <a:pt x="1036343" y="1361830"/>
                </a:lnTo>
                <a:lnTo>
                  <a:pt x="1035442" y="1360323"/>
                </a:lnTo>
                <a:lnTo>
                  <a:pt x="1034841" y="1358366"/>
                </a:lnTo>
                <a:lnTo>
                  <a:pt x="1033488" y="1357061"/>
                </a:lnTo>
                <a:lnTo>
                  <a:pt x="1031633" y="1356191"/>
                </a:lnTo>
                <a:lnTo>
                  <a:pt x="1025066" y="13544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5514975" y="6490539"/>
            <a:ext cx="169922" cy="15980"/>
          </a:xfrm>
          <a:custGeom>
            <a:avLst/>
            <a:gdLst/>
            <a:ahLst/>
            <a:cxnLst/>
            <a:rect l="0" t="0" r="0" b="0"/>
            <a:pathLst>
              <a:path w="169922" h="15980">
                <a:moveTo>
                  <a:pt x="0" y="7415"/>
                </a:moveTo>
                <a:lnTo>
                  <a:pt x="4550" y="7415"/>
                </a:lnTo>
                <a:lnTo>
                  <a:pt x="6843" y="8368"/>
                </a:lnTo>
                <a:lnTo>
                  <a:pt x="9325" y="9956"/>
                </a:lnTo>
                <a:lnTo>
                  <a:pt x="11931" y="11967"/>
                </a:lnTo>
                <a:lnTo>
                  <a:pt x="14621" y="13307"/>
                </a:lnTo>
                <a:lnTo>
                  <a:pt x="20151" y="14797"/>
                </a:lnTo>
                <a:lnTo>
                  <a:pt x="25570" y="15753"/>
                </a:lnTo>
                <a:lnTo>
                  <a:pt x="50376" y="15979"/>
                </a:lnTo>
                <a:lnTo>
                  <a:pt x="54539" y="15029"/>
                </a:lnTo>
                <a:lnTo>
                  <a:pt x="58267" y="13444"/>
                </a:lnTo>
                <a:lnTo>
                  <a:pt x="61704" y="11435"/>
                </a:lnTo>
                <a:lnTo>
                  <a:pt x="65901" y="10095"/>
                </a:lnTo>
                <a:lnTo>
                  <a:pt x="75644" y="8606"/>
                </a:lnTo>
                <a:lnTo>
                  <a:pt x="104152" y="7520"/>
                </a:lnTo>
                <a:lnTo>
                  <a:pt x="137495" y="7425"/>
                </a:lnTo>
                <a:lnTo>
                  <a:pt x="142146" y="6469"/>
                </a:lnTo>
                <a:lnTo>
                  <a:pt x="147151" y="4880"/>
                </a:lnTo>
                <a:lnTo>
                  <a:pt x="152393" y="2868"/>
                </a:lnTo>
                <a:lnTo>
                  <a:pt x="157793" y="1526"/>
                </a:lnTo>
                <a:lnTo>
                  <a:pt x="168872" y="36"/>
                </a:lnTo>
                <a:lnTo>
                  <a:pt x="16992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5966572" y="6455092"/>
            <a:ext cx="628538" cy="25719"/>
          </a:xfrm>
          <a:custGeom>
            <a:avLst/>
            <a:gdLst/>
            <a:ahLst/>
            <a:cxnLst/>
            <a:rect l="0" t="0" r="0" b="0"/>
            <a:pathLst>
              <a:path w="628538" h="25719">
                <a:moveTo>
                  <a:pt x="0" y="18017"/>
                </a:moveTo>
                <a:lnTo>
                  <a:pt x="19808" y="17381"/>
                </a:lnTo>
                <a:lnTo>
                  <a:pt x="93798" y="17148"/>
                </a:lnTo>
                <a:lnTo>
                  <a:pt x="100595" y="18100"/>
                </a:lnTo>
                <a:lnTo>
                  <a:pt x="107983" y="19686"/>
                </a:lnTo>
                <a:lnTo>
                  <a:pt x="115767" y="21697"/>
                </a:lnTo>
                <a:lnTo>
                  <a:pt x="122860" y="23037"/>
                </a:lnTo>
                <a:lnTo>
                  <a:pt x="135822" y="24526"/>
                </a:lnTo>
                <a:lnTo>
                  <a:pt x="165461" y="25561"/>
                </a:lnTo>
                <a:lnTo>
                  <a:pt x="294256" y="25718"/>
                </a:lnTo>
                <a:lnTo>
                  <a:pt x="299003" y="24765"/>
                </a:lnTo>
                <a:lnTo>
                  <a:pt x="304073" y="23178"/>
                </a:lnTo>
                <a:lnTo>
                  <a:pt x="309358" y="21167"/>
                </a:lnTo>
                <a:lnTo>
                  <a:pt x="314786" y="19826"/>
                </a:lnTo>
                <a:lnTo>
                  <a:pt x="325898" y="18336"/>
                </a:lnTo>
                <a:lnTo>
                  <a:pt x="354251" y="17302"/>
                </a:lnTo>
                <a:lnTo>
                  <a:pt x="403149" y="17148"/>
                </a:lnTo>
                <a:lnTo>
                  <a:pt x="407793" y="16194"/>
                </a:lnTo>
                <a:lnTo>
                  <a:pt x="411842" y="14606"/>
                </a:lnTo>
                <a:lnTo>
                  <a:pt x="415495" y="12595"/>
                </a:lnTo>
                <a:lnTo>
                  <a:pt x="419833" y="11254"/>
                </a:lnTo>
                <a:lnTo>
                  <a:pt x="429736" y="9764"/>
                </a:lnTo>
                <a:lnTo>
                  <a:pt x="459858" y="8643"/>
                </a:lnTo>
                <a:lnTo>
                  <a:pt x="592554" y="8573"/>
                </a:lnTo>
                <a:lnTo>
                  <a:pt x="594071" y="7620"/>
                </a:lnTo>
                <a:lnTo>
                  <a:pt x="596035" y="6033"/>
                </a:lnTo>
                <a:lnTo>
                  <a:pt x="598297" y="4022"/>
                </a:lnTo>
                <a:lnTo>
                  <a:pt x="600757" y="2681"/>
                </a:lnTo>
                <a:lnTo>
                  <a:pt x="606030" y="1191"/>
                </a:lnTo>
                <a:lnTo>
                  <a:pt x="62853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5390090" y="5614987"/>
            <a:ext cx="142028" cy="240031"/>
          </a:xfrm>
          <a:custGeom>
            <a:avLst/>
            <a:gdLst/>
            <a:ahLst/>
            <a:cxnLst/>
            <a:rect l="0" t="0" r="0" b="0"/>
            <a:pathLst>
              <a:path w="142028" h="240031">
                <a:moveTo>
                  <a:pt x="13442" y="8573"/>
                </a:moveTo>
                <a:lnTo>
                  <a:pt x="13442" y="4022"/>
                </a:lnTo>
                <a:lnTo>
                  <a:pt x="12490" y="2681"/>
                </a:lnTo>
                <a:lnTo>
                  <a:pt x="10902" y="1787"/>
                </a:lnTo>
                <a:lnTo>
                  <a:pt x="5223" y="105"/>
                </a:lnTo>
                <a:lnTo>
                  <a:pt x="2487" y="47"/>
                </a:lnTo>
                <a:lnTo>
                  <a:pt x="0" y="21"/>
                </a:lnTo>
                <a:lnTo>
                  <a:pt x="12244" y="0"/>
                </a:lnTo>
                <a:lnTo>
                  <a:pt x="15450" y="2541"/>
                </a:lnTo>
                <a:lnTo>
                  <a:pt x="17638" y="4551"/>
                </a:lnTo>
                <a:lnTo>
                  <a:pt x="20049" y="5892"/>
                </a:lnTo>
                <a:lnTo>
                  <a:pt x="22609" y="6785"/>
                </a:lnTo>
                <a:lnTo>
                  <a:pt x="25268" y="7381"/>
                </a:lnTo>
                <a:lnTo>
                  <a:pt x="27994" y="8730"/>
                </a:lnTo>
                <a:lnTo>
                  <a:pt x="30764" y="10583"/>
                </a:lnTo>
                <a:lnTo>
                  <a:pt x="33562" y="12771"/>
                </a:lnTo>
                <a:lnTo>
                  <a:pt x="36380" y="15182"/>
                </a:lnTo>
                <a:lnTo>
                  <a:pt x="39212" y="17741"/>
                </a:lnTo>
                <a:lnTo>
                  <a:pt x="44898" y="23125"/>
                </a:lnTo>
                <a:lnTo>
                  <a:pt x="50600" y="28693"/>
                </a:lnTo>
                <a:lnTo>
                  <a:pt x="52501" y="31511"/>
                </a:lnTo>
                <a:lnTo>
                  <a:pt x="54614" y="37183"/>
                </a:lnTo>
                <a:lnTo>
                  <a:pt x="58093" y="42878"/>
                </a:lnTo>
                <a:lnTo>
                  <a:pt x="60355" y="45731"/>
                </a:lnTo>
                <a:lnTo>
                  <a:pt x="62814" y="48585"/>
                </a:lnTo>
                <a:lnTo>
                  <a:pt x="65407" y="51440"/>
                </a:lnTo>
                <a:lnTo>
                  <a:pt x="68088" y="54296"/>
                </a:lnTo>
                <a:lnTo>
                  <a:pt x="69875" y="58105"/>
                </a:lnTo>
                <a:lnTo>
                  <a:pt x="71067" y="62549"/>
                </a:lnTo>
                <a:lnTo>
                  <a:pt x="71861" y="67417"/>
                </a:lnTo>
                <a:lnTo>
                  <a:pt x="73343" y="71615"/>
                </a:lnTo>
                <a:lnTo>
                  <a:pt x="77530" y="78819"/>
                </a:lnTo>
                <a:lnTo>
                  <a:pt x="79027" y="83026"/>
                </a:lnTo>
                <a:lnTo>
                  <a:pt x="80025" y="87736"/>
                </a:lnTo>
                <a:lnTo>
                  <a:pt x="80691" y="92781"/>
                </a:lnTo>
                <a:lnTo>
                  <a:pt x="82087" y="98049"/>
                </a:lnTo>
                <a:lnTo>
                  <a:pt x="83970" y="103466"/>
                </a:lnTo>
                <a:lnTo>
                  <a:pt x="86178" y="108982"/>
                </a:lnTo>
                <a:lnTo>
                  <a:pt x="88603" y="113612"/>
                </a:lnTo>
                <a:lnTo>
                  <a:pt x="91171" y="117652"/>
                </a:lnTo>
                <a:lnTo>
                  <a:pt x="93837" y="121297"/>
                </a:lnTo>
                <a:lnTo>
                  <a:pt x="96566" y="124680"/>
                </a:lnTo>
                <a:lnTo>
                  <a:pt x="99338" y="127888"/>
                </a:lnTo>
                <a:lnTo>
                  <a:pt x="102138" y="130978"/>
                </a:lnTo>
                <a:lnTo>
                  <a:pt x="104006" y="134944"/>
                </a:lnTo>
                <a:lnTo>
                  <a:pt x="105250" y="139493"/>
                </a:lnTo>
                <a:lnTo>
                  <a:pt x="106080" y="144430"/>
                </a:lnTo>
                <a:lnTo>
                  <a:pt x="107586" y="149627"/>
                </a:lnTo>
                <a:lnTo>
                  <a:pt x="109542" y="154996"/>
                </a:lnTo>
                <a:lnTo>
                  <a:pt x="111798" y="160481"/>
                </a:lnTo>
                <a:lnTo>
                  <a:pt x="113303" y="165090"/>
                </a:lnTo>
                <a:lnTo>
                  <a:pt x="114306" y="169115"/>
                </a:lnTo>
                <a:lnTo>
                  <a:pt x="114975" y="172751"/>
                </a:lnTo>
                <a:lnTo>
                  <a:pt x="118258" y="179331"/>
                </a:lnTo>
                <a:lnTo>
                  <a:pt x="120467" y="182419"/>
                </a:lnTo>
                <a:lnTo>
                  <a:pt x="121939" y="186382"/>
                </a:lnTo>
                <a:lnTo>
                  <a:pt x="122921" y="190930"/>
                </a:lnTo>
                <a:lnTo>
                  <a:pt x="123575" y="195867"/>
                </a:lnTo>
                <a:lnTo>
                  <a:pt x="124965" y="200111"/>
                </a:lnTo>
                <a:lnTo>
                  <a:pt x="129047" y="207365"/>
                </a:lnTo>
                <a:lnTo>
                  <a:pt x="131497" y="213765"/>
                </a:lnTo>
                <a:lnTo>
                  <a:pt x="132586" y="219785"/>
                </a:lnTo>
                <a:lnTo>
                  <a:pt x="133070" y="225635"/>
                </a:lnTo>
                <a:lnTo>
                  <a:pt x="133343" y="229732"/>
                </a:lnTo>
                <a:lnTo>
                  <a:pt x="135946" y="233231"/>
                </a:lnTo>
                <a:lnTo>
                  <a:pt x="141983" y="239978"/>
                </a:lnTo>
                <a:lnTo>
                  <a:pt x="142027" y="240027"/>
                </a:lnTo>
                <a:lnTo>
                  <a:pt x="133457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5592128" y="5469254"/>
            <a:ext cx="222488" cy="238805"/>
          </a:xfrm>
          <a:custGeom>
            <a:avLst/>
            <a:gdLst/>
            <a:ahLst/>
            <a:cxnLst/>
            <a:rect l="0" t="0" r="0" b="0"/>
            <a:pathLst>
              <a:path w="222488" h="238805">
                <a:moveTo>
                  <a:pt x="17144" y="0"/>
                </a:moveTo>
                <a:lnTo>
                  <a:pt x="8581" y="0"/>
                </a:lnTo>
                <a:lnTo>
                  <a:pt x="8572" y="20152"/>
                </a:lnTo>
                <a:lnTo>
                  <a:pt x="7619" y="22959"/>
                </a:lnTo>
                <a:lnTo>
                  <a:pt x="4021" y="28620"/>
                </a:lnTo>
                <a:lnTo>
                  <a:pt x="2680" y="32415"/>
                </a:lnTo>
                <a:lnTo>
                  <a:pt x="1786" y="36850"/>
                </a:lnTo>
                <a:lnTo>
                  <a:pt x="1191" y="41712"/>
                </a:lnTo>
                <a:lnTo>
                  <a:pt x="793" y="45906"/>
                </a:lnTo>
                <a:lnTo>
                  <a:pt x="352" y="53105"/>
                </a:lnTo>
                <a:lnTo>
                  <a:pt x="156" y="62020"/>
                </a:lnTo>
                <a:lnTo>
                  <a:pt x="0" y="135529"/>
                </a:lnTo>
                <a:lnTo>
                  <a:pt x="952" y="139883"/>
                </a:lnTo>
                <a:lnTo>
                  <a:pt x="4550" y="147260"/>
                </a:lnTo>
                <a:lnTo>
                  <a:pt x="5891" y="151514"/>
                </a:lnTo>
                <a:lnTo>
                  <a:pt x="6784" y="156254"/>
                </a:lnTo>
                <a:lnTo>
                  <a:pt x="7380" y="161320"/>
                </a:lnTo>
                <a:lnTo>
                  <a:pt x="7777" y="165649"/>
                </a:lnTo>
                <a:lnTo>
                  <a:pt x="8218" y="173000"/>
                </a:lnTo>
                <a:lnTo>
                  <a:pt x="9289" y="176294"/>
                </a:lnTo>
                <a:lnTo>
                  <a:pt x="13018" y="182493"/>
                </a:lnTo>
                <a:lnTo>
                  <a:pt x="15310" y="188423"/>
                </a:lnTo>
                <a:lnTo>
                  <a:pt x="15922" y="191338"/>
                </a:lnTo>
                <a:lnTo>
                  <a:pt x="19141" y="197117"/>
                </a:lnTo>
                <a:lnTo>
                  <a:pt x="23747" y="202860"/>
                </a:lnTo>
                <a:lnTo>
                  <a:pt x="28968" y="208588"/>
                </a:lnTo>
                <a:lnTo>
                  <a:pt x="30742" y="211449"/>
                </a:lnTo>
                <a:lnTo>
                  <a:pt x="32713" y="217167"/>
                </a:lnTo>
                <a:lnTo>
                  <a:pt x="35143" y="219073"/>
                </a:lnTo>
                <a:lnTo>
                  <a:pt x="38669" y="220344"/>
                </a:lnTo>
                <a:lnTo>
                  <a:pt x="42924" y="221192"/>
                </a:lnTo>
                <a:lnTo>
                  <a:pt x="46713" y="222709"/>
                </a:lnTo>
                <a:lnTo>
                  <a:pt x="53464" y="226934"/>
                </a:lnTo>
                <a:lnTo>
                  <a:pt x="58068" y="230118"/>
                </a:lnTo>
                <a:lnTo>
                  <a:pt x="64225" y="230863"/>
                </a:lnTo>
                <a:lnTo>
                  <a:pt x="68534" y="231061"/>
                </a:lnTo>
                <a:lnTo>
                  <a:pt x="71406" y="232146"/>
                </a:lnTo>
                <a:lnTo>
                  <a:pt x="73321" y="233821"/>
                </a:lnTo>
                <a:lnTo>
                  <a:pt x="74598" y="235891"/>
                </a:lnTo>
                <a:lnTo>
                  <a:pt x="77355" y="237271"/>
                </a:lnTo>
                <a:lnTo>
                  <a:pt x="81097" y="238191"/>
                </a:lnTo>
                <a:lnTo>
                  <a:pt x="85497" y="238804"/>
                </a:lnTo>
                <a:lnTo>
                  <a:pt x="89382" y="238261"/>
                </a:lnTo>
                <a:lnTo>
                  <a:pt x="92926" y="236946"/>
                </a:lnTo>
                <a:lnTo>
                  <a:pt x="99402" y="233897"/>
                </a:lnTo>
                <a:lnTo>
                  <a:pt x="105456" y="232542"/>
                </a:lnTo>
                <a:lnTo>
                  <a:pt x="111321" y="231940"/>
                </a:lnTo>
                <a:lnTo>
                  <a:pt x="114219" y="231779"/>
                </a:lnTo>
                <a:lnTo>
                  <a:pt x="118056" y="230720"/>
                </a:lnTo>
                <a:lnTo>
                  <a:pt x="122518" y="229061"/>
                </a:lnTo>
                <a:lnTo>
                  <a:pt x="127399" y="227003"/>
                </a:lnTo>
                <a:lnTo>
                  <a:pt x="131604" y="225630"/>
                </a:lnTo>
                <a:lnTo>
                  <a:pt x="135361" y="224715"/>
                </a:lnTo>
                <a:lnTo>
                  <a:pt x="138817" y="224105"/>
                </a:lnTo>
                <a:lnTo>
                  <a:pt x="143028" y="222747"/>
                </a:lnTo>
                <a:lnTo>
                  <a:pt x="147739" y="220888"/>
                </a:lnTo>
                <a:lnTo>
                  <a:pt x="152784" y="218696"/>
                </a:lnTo>
                <a:lnTo>
                  <a:pt x="157101" y="216283"/>
                </a:lnTo>
                <a:lnTo>
                  <a:pt x="160931" y="213721"/>
                </a:lnTo>
                <a:lnTo>
                  <a:pt x="167727" y="208335"/>
                </a:lnTo>
                <a:lnTo>
                  <a:pt x="173922" y="202766"/>
                </a:lnTo>
                <a:lnTo>
                  <a:pt x="179851" y="197116"/>
                </a:lnTo>
                <a:lnTo>
                  <a:pt x="185661" y="190478"/>
                </a:lnTo>
                <a:lnTo>
                  <a:pt x="188544" y="186040"/>
                </a:lnTo>
                <a:lnTo>
                  <a:pt x="191418" y="181177"/>
                </a:lnTo>
                <a:lnTo>
                  <a:pt x="194287" y="176983"/>
                </a:lnTo>
                <a:lnTo>
                  <a:pt x="200014" y="169782"/>
                </a:lnTo>
                <a:lnTo>
                  <a:pt x="205735" y="163407"/>
                </a:lnTo>
                <a:lnTo>
                  <a:pt x="208594" y="160373"/>
                </a:lnTo>
                <a:lnTo>
                  <a:pt x="210500" y="156446"/>
                </a:lnTo>
                <a:lnTo>
                  <a:pt x="211770" y="151922"/>
                </a:lnTo>
                <a:lnTo>
                  <a:pt x="212617" y="147002"/>
                </a:lnTo>
                <a:lnTo>
                  <a:pt x="214135" y="142768"/>
                </a:lnTo>
                <a:lnTo>
                  <a:pt x="218360" y="135525"/>
                </a:lnTo>
                <a:lnTo>
                  <a:pt x="220874" y="129132"/>
                </a:lnTo>
                <a:lnTo>
                  <a:pt x="221990" y="123115"/>
                </a:lnTo>
                <a:lnTo>
                  <a:pt x="222487" y="117265"/>
                </a:lnTo>
                <a:lnTo>
                  <a:pt x="221667" y="115325"/>
                </a:lnTo>
                <a:lnTo>
                  <a:pt x="220167" y="114031"/>
                </a:lnTo>
                <a:lnTo>
                  <a:pt x="218215" y="113168"/>
                </a:lnTo>
                <a:lnTo>
                  <a:pt x="216914" y="111641"/>
                </a:lnTo>
                <a:lnTo>
                  <a:pt x="216046" y="109670"/>
                </a:lnTo>
                <a:lnTo>
                  <a:pt x="214655" y="104214"/>
                </a:lnTo>
                <a:lnTo>
                  <a:pt x="209862" y="98718"/>
                </a:lnTo>
                <a:lnTo>
                  <a:pt x="207535" y="97244"/>
                </a:lnTo>
                <a:lnTo>
                  <a:pt x="202410" y="95608"/>
                </a:lnTo>
                <a:lnTo>
                  <a:pt x="196957" y="94880"/>
                </a:lnTo>
                <a:lnTo>
                  <a:pt x="194169" y="94686"/>
                </a:lnTo>
                <a:lnTo>
                  <a:pt x="192311" y="95509"/>
                </a:lnTo>
                <a:lnTo>
                  <a:pt x="191072" y="97010"/>
                </a:lnTo>
                <a:lnTo>
                  <a:pt x="190246" y="98964"/>
                </a:lnTo>
                <a:lnTo>
                  <a:pt x="187790" y="100266"/>
                </a:lnTo>
                <a:lnTo>
                  <a:pt x="184248" y="101135"/>
                </a:lnTo>
                <a:lnTo>
                  <a:pt x="179982" y="101713"/>
                </a:lnTo>
                <a:lnTo>
                  <a:pt x="177138" y="103051"/>
                </a:lnTo>
                <a:lnTo>
                  <a:pt x="175241" y="104896"/>
                </a:lnTo>
                <a:lnTo>
                  <a:pt x="172182" y="109486"/>
                </a:lnTo>
                <a:lnTo>
                  <a:pt x="167647" y="114701"/>
                </a:lnTo>
                <a:lnTo>
                  <a:pt x="164152" y="117425"/>
                </a:lnTo>
                <a:lnTo>
                  <a:pt x="159917" y="120193"/>
                </a:lnTo>
                <a:lnTo>
                  <a:pt x="155189" y="122992"/>
                </a:lnTo>
                <a:lnTo>
                  <a:pt x="151084" y="126762"/>
                </a:lnTo>
                <a:lnTo>
                  <a:pt x="147395" y="131181"/>
                </a:lnTo>
                <a:lnTo>
                  <a:pt x="143983" y="136032"/>
                </a:lnTo>
                <a:lnTo>
                  <a:pt x="139803" y="140218"/>
                </a:lnTo>
                <a:lnTo>
                  <a:pt x="135111" y="143961"/>
                </a:lnTo>
                <a:lnTo>
                  <a:pt x="130079" y="147410"/>
                </a:lnTo>
                <a:lnTo>
                  <a:pt x="125772" y="151613"/>
                </a:lnTo>
                <a:lnTo>
                  <a:pt x="121947" y="156321"/>
                </a:lnTo>
                <a:lnTo>
                  <a:pt x="118445" y="161364"/>
                </a:lnTo>
                <a:lnTo>
                  <a:pt x="115158" y="165679"/>
                </a:lnTo>
                <a:lnTo>
                  <a:pt x="108966" y="173013"/>
                </a:lnTo>
                <a:lnTo>
                  <a:pt x="103039" y="179448"/>
                </a:lnTo>
                <a:lnTo>
                  <a:pt x="97230" y="186435"/>
                </a:lnTo>
                <a:lnTo>
                  <a:pt x="94347" y="190965"/>
                </a:lnTo>
                <a:lnTo>
                  <a:pt x="87427" y="202822"/>
                </a:lnTo>
                <a:lnTo>
                  <a:pt x="86481" y="206984"/>
                </a:lnTo>
                <a:lnTo>
                  <a:pt x="86061" y="212008"/>
                </a:lnTo>
                <a:lnTo>
                  <a:pt x="85824" y="219239"/>
                </a:lnTo>
                <a:lnTo>
                  <a:pt x="85744" y="224705"/>
                </a:lnTo>
                <a:lnTo>
                  <a:pt x="85737" y="226956"/>
                </a:lnTo>
                <a:lnTo>
                  <a:pt x="86685" y="228457"/>
                </a:lnTo>
                <a:lnTo>
                  <a:pt x="88270" y="229457"/>
                </a:lnTo>
                <a:lnTo>
                  <a:pt x="94297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6312217" y="6292215"/>
            <a:ext cx="265749" cy="197165"/>
          </a:xfrm>
          <a:custGeom>
            <a:avLst/>
            <a:gdLst/>
            <a:ahLst/>
            <a:cxnLst/>
            <a:rect l="0" t="0" r="0" b="0"/>
            <a:pathLst>
              <a:path w="265749" h="197165">
                <a:moveTo>
                  <a:pt x="0" y="188595"/>
                </a:moveTo>
                <a:lnTo>
                  <a:pt x="0" y="197164"/>
                </a:lnTo>
                <a:lnTo>
                  <a:pt x="21312" y="175856"/>
                </a:lnTo>
                <a:lnTo>
                  <a:pt x="22781" y="173434"/>
                </a:lnTo>
                <a:lnTo>
                  <a:pt x="25800" y="164524"/>
                </a:lnTo>
                <a:lnTo>
                  <a:pt x="27678" y="160165"/>
                </a:lnTo>
                <a:lnTo>
                  <a:pt x="29882" y="155354"/>
                </a:lnTo>
                <a:lnTo>
                  <a:pt x="31351" y="150242"/>
                </a:lnTo>
                <a:lnTo>
                  <a:pt x="32331" y="144928"/>
                </a:lnTo>
                <a:lnTo>
                  <a:pt x="32984" y="139481"/>
                </a:lnTo>
                <a:lnTo>
                  <a:pt x="33419" y="134898"/>
                </a:lnTo>
                <a:lnTo>
                  <a:pt x="33710" y="130889"/>
                </a:lnTo>
                <a:lnTo>
                  <a:pt x="33903" y="127264"/>
                </a:lnTo>
                <a:lnTo>
                  <a:pt x="34985" y="122943"/>
                </a:lnTo>
                <a:lnTo>
                  <a:pt x="36658" y="118157"/>
                </a:lnTo>
                <a:lnTo>
                  <a:pt x="38726" y="113061"/>
                </a:lnTo>
                <a:lnTo>
                  <a:pt x="40105" y="108711"/>
                </a:lnTo>
                <a:lnTo>
                  <a:pt x="41025" y="104860"/>
                </a:lnTo>
                <a:lnTo>
                  <a:pt x="41637" y="101339"/>
                </a:lnTo>
                <a:lnTo>
                  <a:pt x="42046" y="97086"/>
                </a:lnTo>
                <a:lnTo>
                  <a:pt x="42318" y="92346"/>
                </a:lnTo>
                <a:lnTo>
                  <a:pt x="42499" y="87282"/>
                </a:lnTo>
                <a:lnTo>
                  <a:pt x="43573" y="82953"/>
                </a:lnTo>
                <a:lnTo>
                  <a:pt x="45241" y="79114"/>
                </a:lnTo>
                <a:lnTo>
                  <a:pt x="47306" y="75603"/>
                </a:lnTo>
                <a:lnTo>
                  <a:pt x="48682" y="71357"/>
                </a:lnTo>
                <a:lnTo>
                  <a:pt x="49600" y="66621"/>
                </a:lnTo>
                <a:lnTo>
                  <a:pt x="50212" y="61559"/>
                </a:lnTo>
                <a:lnTo>
                  <a:pt x="50619" y="57232"/>
                </a:lnTo>
                <a:lnTo>
                  <a:pt x="50891" y="53394"/>
                </a:lnTo>
                <a:lnTo>
                  <a:pt x="51072" y="49884"/>
                </a:lnTo>
                <a:lnTo>
                  <a:pt x="51274" y="43443"/>
                </a:lnTo>
                <a:lnTo>
                  <a:pt x="51404" y="31547"/>
                </a:lnTo>
                <a:lnTo>
                  <a:pt x="52366" y="28651"/>
                </a:lnTo>
                <a:lnTo>
                  <a:pt x="55977" y="22894"/>
                </a:lnTo>
                <a:lnTo>
                  <a:pt x="58216" y="17160"/>
                </a:lnTo>
                <a:lnTo>
                  <a:pt x="59903" y="9075"/>
                </a:lnTo>
                <a:lnTo>
                  <a:pt x="64527" y="4170"/>
                </a:lnTo>
                <a:lnTo>
                  <a:pt x="66831" y="2780"/>
                </a:lnTo>
                <a:lnTo>
                  <a:pt x="71930" y="1236"/>
                </a:lnTo>
                <a:lnTo>
                  <a:pt x="80156" y="366"/>
                </a:lnTo>
                <a:lnTo>
                  <a:pt x="85790" y="162"/>
                </a:lnTo>
                <a:lnTo>
                  <a:pt x="97168" y="32"/>
                </a:lnTo>
                <a:lnTo>
                  <a:pt x="234281" y="0"/>
                </a:lnTo>
                <a:lnTo>
                  <a:pt x="237149" y="952"/>
                </a:lnTo>
                <a:lnTo>
                  <a:pt x="244786" y="5891"/>
                </a:lnTo>
                <a:lnTo>
                  <a:pt x="246906" y="7381"/>
                </a:lnTo>
                <a:lnTo>
                  <a:pt x="250389" y="8043"/>
                </a:lnTo>
                <a:lnTo>
                  <a:pt x="257234" y="8503"/>
                </a:lnTo>
                <a:lnTo>
                  <a:pt x="265748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6749415" y="5580697"/>
            <a:ext cx="94298" cy="308567"/>
          </a:xfrm>
          <a:custGeom>
            <a:avLst/>
            <a:gdLst/>
            <a:ahLst/>
            <a:cxnLst/>
            <a:rect l="0" t="0" r="0" b="0"/>
            <a:pathLst>
              <a:path w="94298" h="308567">
                <a:moveTo>
                  <a:pt x="0" y="0"/>
                </a:moveTo>
                <a:lnTo>
                  <a:pt x="0" y="91478"/>
                </a:lnTo>
                <a:lnTo>
                  <a:pt x="952" y="98133"/>
                </a:lnTo>
                <a:lnTo>
                  <a:pt x="2540" y="105427"/>
                </a:lnTo>
                <a:lnTo>
                  <a:pt x="4551" y="113147"/>
                </a:lnTo>
                <a:lnTo>
                  <a:pt x="6843" y="120199"/>
                </a:lnTo>
                <a:lnTo>
                  <a:pt x="9325" y="126806"/>
                </a:lnTo>
                <a:lnTo>
                  <a:pt x="11931" y="133115"/>
                </a:lnTo>
                <a:lnTo>
                  <a:pt x="13669" y="140178"/>
                </a:lnTo>
                <a:lnTo>
                  <a:pt x="14827" y="147744"/>
                </a:lnTo>
                <a:lnTo>
                  <a:pt x="15600" y="155647"/>
                </a:lnTo>
                <a:lnTo>
                  <a:pt x="17067" y="162819"/>
                </a:lnTo>
                <a:lnTo>
                  <a:pt x="18998" y="169506"/>
                </a:lnTo>
                <a:lnTo>
                  <a:pt x="21238" y="175869"/>
                </a:lnTo>
                <a:lnTo>
                  <a:pt x="23683" y="182016"/>
                </a:lnTo>
                <a:lnTo>
                  <a:pt x="26266" y="188019"/>
                </a:lnTo>
                <a:lnTo>
                  <a:pt x="31676" y="199769"/>
                </a:lnTo>
                <a:lnTo>
                  <a:pt x="45752" y="228566"/>
                </a:lnTo>
                <a:lnTo>
                  <a:pt x="54302" y="245735"/>
                </a:lnTo>
                <a:lnTo>
                  <a:pt x="56204" y="251453"/>
                </a:lnTo>
                <a:lnTo>
                  <a:pt x="57471" y="257171"/>
                </a:lnTo>
                <a:lnTo>
                  <a:pt x="58316" y="262887"/>
                </a:lnTo>
                <a:lnTo>
                  <a:pt x="59832" y="267651"/>
                </a:lnTo>
                <a:lnTo>
                  <a:pt x="61796" y="271779"/>
                </a:lnTo>
                <a:lnTo>
                  <a:pt x="64057" y="275483"/>
                </a:lnTo>
                <a:lnTo>
                  <a:pt x="66517" y="278906"/>
                </a:lnTo>
                <a:lnTo>
                  <a:pt x="69109" y="282140"/>
                </a:lnTo>
                <a:lnTo>
                  <a:pt x="71791" y="285248"/>
                </a:lnTo>
                <a:lnTo>
                  <a:pt x="73578" y="288273"/>
                </a:lnTo>
                <a:lnTo>
                  <a:pt x="75563" y="294174"/>
                </a:lnTo>
                <a:lnTo>
                  <a:pt x="76682" y="302851"/>
                </a:lnTo>
                <a:lnTo>
                  <a:pt x="77791" y="304771"/>
                </a:lnTo>
                <a:lnTo>
                  <a:pt x="79483" y="306051"/>
                </a:lnTo>
                <a:lnTo>
                  <a:pt x="84492" y="308105"/>
                </a:lnTo>
                <a:lnTo>
                  <a:pt x="85856" y="308273"/>
                </a:lnTo>
                <a:lnTo>
                  <a:pt x="87717" y="308386"/>
                </a:lnTo>
                <a:lnTo>
                  <a:pt x="92997" y="308566"/>
                </a:lnTo>
                <a:lnTo>
                  <a:pt x="93430" y="307628"/>
                </a:lnTo>
                <a:lnTo>
                  <a:pt x="94297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6869472" y="5503545"/>
            <a:ext cx="214122" cy="257176"/>
          </a:xfrm>
          <a:custGeom>
            <a:avLst/>
            <a:gdLst/>
            <a:ahLst/>
            <a:cxnLst/>
            <a:rect l="0" t="0" r="0" b="0"/>
            <a:pathLst>
              <a:path w="214122" h="257176">
                <a:moveTo>
                  <a:pt x="128545" y="0"/>
                </a:moveTo>
                <a:lnTo>
                  <a:pt x="123994" y="0"/>
                </a:lnTo>
                <a:lnTo>
                  <a:pt x="121702" y="952"/>
                </a:lnTo>
                <a:lnTo>
                  <a:pt x="116613" y="4550"/>
                </a:lnTo>
                <a:lnTo>
                  <a:pt x="111177" y="9325"/>
                </a:lnTo>
                <a:lnTo>
                  <a:pt x="104633" y="14622"/>
                </a:lnTo>
                <a:lnTo>
                  <a:pt x="100221" y="17368"/>
                </a:lnTo>
                <a:lnTo>
                  <a:pt x="95375" y="20151"/>
                </a:lnTo>
                <a:lnTo>
                  <a:pt x="91192" y="22959"/>
                </a:lnTo>
                <a:lnTo>
                  <a:pt x="87450" y="25783"/>
                </a:lnTo>
                <a:lnTo>
                  <a:pt x="84004" y="28619"/>
                </a:lnTo>
                <a:lnTo>
                  <a:pt x="77634" y="34309"/>
                </a:lnTo>
                <a:lnTo>
                  <a:pt x="74601" y="37160"/>
                </a:lnTo>
                <a:lnTo>
                  <a:pt x="70675" y="40013"/>
                </a:lnTo>
                <a:lnTo>
                  <a:pt x="66153" y="42868"/>
                </a:lnTo>
                <a:lnTo>
                  <a:pt x="61233" y="45724"/>
                </a:lnTo>
                <a:lnTo>
                  <a:pt x="57000" y="48580"/>
                </a:lnTo>
                <a:lnTo>
                  <a:pt x="53226" y="51437"/>
                </a:lnTo>
                <a:lnTo>
                  <a:pt x="49757" y="54294"/>
                </a:lnTo>
                <a:lnTo>
                  <a:pt x="45540" y="57150"/>
                </a:lnTo>
                <a:lnTo>
                  <a:pt x="40824" y="60008"/>
                </a:lnTo>
                <a:lnTo>
                  <a:pt x="35773" y="62865"/>
                </a:lnTo>
                <a:lnTo>
                  <a:pt x="31455" y="65722"/>
                </a:lnTo>
                <a:lnTo>
                  <a:pt x="27624" y="68580"/>
                </a:lnTo>
                <a:lnTo>
                  <a:pt x="19181" y="75459"/>
                </a:lnTo>
                <a:lnTo>
                  <a:pt x="13168" y="81201"/>
                </a:lnTo>
                <a:lnTo>
                  <a:pt x="10670" y="82709"/>
                </a:lnTo>
                <a:lnTo>
                  <a:pt x="5353" y="84384"/>
                </a:lnTo>
                <a:lnTo>
                  <a:pt x="3554" y="85784"/>
                </a:lnTo>
                <a:lnTo>
                  <a:pt x="2355" y="87669"/>
                </a:lnTo>
                <a:lnTo>
                  <a:pt x="1024" y="92304"/>
                </a:lnTo>
                <a:lnTo>
                  <a:pt x="273" y="99316"/>
                </a:lnTo>
                <a:lnTo>
                  <a:pt x="0" y="106952"/>
                </a:lnTo>
                <a:lnTo>
                  <a:pt x="938" y="109401"/>
                </a:lnTo>
                <a:lnTo>
                  <a:pt x="5857" y="117399"/>
                </a:lnTo>
                <a:lnTo>
                  <a:pt x="7343" y="122980"/>
                </a:lnTo>
                <a:lnTo>
                  <a:pt x="10542" y="128635"/>
                </a:lnTo>
                <a:lnTo>
                  <a:pt x="15139" y="135276"/>
                </a:lnTo>
                <a:lnTo>
                  <a:pt x="17699" y="139714"/>
                </a:lnTo>
                <a:lnTo>
                  <a:pt x="24100" y="151423"/>
                </a:lnTo>
                <a:lnTo>
                  <a:pt x="30055" y="158104"/>
                </a:lnTo>
                <a:lnTo>
                  <a:pt x="42092" y="170645"/>
                </a:lnTo>
                <a:lnTo>
                  <a:pt x="49980" y="178599"/>
                </a:lnTo>
                <a:lnTo>
                  <a:pt x="51404" y="179074"/>
                </a:lnTo>
                <a:lnTo>
                  <a:pt x="57957" y="179741"/>
                </a:lnTo>
                <a:lnTo>
                  <a:pt x="66956" y="179985"/>
                </a:lnTo>
                <a:lnTo>
                  <a:pt x="77171" y="180011"/>
                </a:lnTo>
                <a:lnTo>
                  <a:pt x="80008" y="179063"/>
                </a:lnTo>
                <a:lnTo>
                  <a:pt x="81899" y="177477"/>
                </a:lnTo>
                <a:lnTo>
                  <a:pt x="83160" y="175468"/>
                </a:lnTo>
                <a:lnTo>
                  <a:pt x="85907" y="174128"/>
                </a:lnTo>
                <a:lnTo>
                  <a:pt x="89641" y="173236"/>
                </a:lnTo>
                <a:lnTo>
                  <a:pt x="94037" y="172641"/>
                </a:lnTo>
                <a:lnTo>
                  <a:pt x="97920" y="170338"/>
                </a:lnTo>
                <a:lnTo>
                  <a:pt x="101461" y="166899"/>
                </a:lnTo>
                <a:lnTo>
                  <a:pt x="104773" y="162701"/>
                </a:lnTo>
                <a:lnTo>
                  <a:pt x="107935" y="159902"/>
                </a:lnTo>
                <a:lnTo>
                  <a:pt x="110995" y="158036"/>
                </a:lnTo>
                <a:lnTo>
                  <a:pt x="113988" y="156792"/>
                </a:lnTo>
                <a:lnTo>
                  <a:pt x="117888" y="155010"/>
                </a:lnTo>
                <a:lnTo>
                  <a:pt x="132478" y="147952"/>
                </a:lnTo>
                <a:lnTo>
                  <a:pt x="143311" y="142591"/>
                </a:lnTo>
                <a:lnTo>
                  <a:pt x="147914" y="140781"/>
                </a:lnTo>
                <a:lnTo>
                  <a:pt x="151935" y="139574"/>
                </a:lnTo>
                <a:lnTo>
                  <a:pt x="155568" y="138769"/>
                </a:lnTo>
                <a:lnTo>
                  <a:pt x="162146" y="137875"/>
                </a:lnTo>
                <a:lnTo>
                  <a:pt x="168244" y="137478"/>
                </a:lnTo>
                <a:lnTo>
                  <a:pt x="174129" y="137301"/>
                </a:lnTo>
                <a:lnTo>
                  <a:pt x="182797" y="137201"/>
                </a:lnTo>
                <a:lnTo>
                  <a:pt x="185668" y="138140"/>
                </a:lnTo>
                <a:lnTo>
                  <a:pt x="191398" y="141723"/>
                </a:lnTo>
                <a:lnTo>
                  <a:pt x="197119" y="146490"/>
                </a:lnTo>
                <a:lnTo>
                  <a:pt x="202838" y="151784"/>
                </a:lnTo>
                <a:lnTo>
                  <a:pt x="208554" y="157312"/>
                </a:lnTo>
                <a:lnTo>
                  <a:pt x="210460" y="160120"/>
                </a:lnTo>
                <a:lnTo>
                  <a:pt x="212577" y="165779"/>
                </a:lnTo>
                <a:lnTo>
                  <a:pt x="213141" y="169574"/>
                </a:lnTo>
                <a:lnTo>
                  <a:pt x="213518" y="174009"/>
                </a:lnTo>
                <a:lnTo>
                  <a:pt x="213935" y="183065"/>
                </a:lnTo>
                <a:lnTo>
                  <a:pt x="214121" y="190265"/>
                </a:lnTo>
                <a:lnTo>
                  <a:pt x="213218" y="193518"/>
                </a:lnTo>
                <a:lnTo>
                  <a:pt x="209675" y="199673"/>
                </a:lnTo>
                <a:lnTo>
                  <a:pt x="208349" y="203600"/>
                </a:lnTo>
                <a:lnTo>
                  <a:pt x="207465" y="208123"/>
                </a:lnTo>
                <a:lnTo>
                  <a:pt x="206876" y="213044"/>
                </a:lnTo>
                <a:lnTo>
                  <a:pt x="205531" y="217277"/>
                </a:lnTo>
                <a:lnTo>
                  <a:pt x="201496" y="224520"/>
                </a:lnTo>
                <a:lnTo>
                  <a:pt x="196528" y="230914"/>
                </a:lnTo>
                <a:lnTo>
                  <a:pt x="193869" y="233952"/>
                </a:lnTo>
                <a:lnTo>
                  <a:pt x="191145" y="235978"/>
                </a:lnTo>
                <a:lnTo>
                  <a:pt x="185577" y="238229"/>
                </a:lnTo>
                <a:lnTo>
                  <a:pt x="179927" y="241769"/>
                </a:lnTo>
                <a:lnTo>
                  <a:pt x="177087" y="244047"/>
                </a:lnTo>
                <a:lnTo>
                  <a:pt x="174242" y="245565"/>
                </a:lnTo>
                <a:lnTo>
                  <a:pt x="168540" y="247253"/>
                </a:lnTo>
                <a:lnTo>
                  <a:pt x="162830" y="250542"/>
                </a:lnTo>
                <a:lnTo>
                  <a:pt x="155954" y="255865"/>
                </a:lnTo>
                <a:lnTo>
                  <a:pt x="152475" y="256592"/>
                </a:lnTo>
                <a:lnTo>
                  <a:pt x="147753" y="256916"/>
                </a:lnTo>
                <a:lnTo>
                  <a:pt x="142479" y="257059"/>
                </a:lnTo>
                <a:lnTo>
                  <a:pt x="128545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7212330" y="5649277"/>
            <a:ext cx="25718" cy="25719"/>
          </a:xfrm>
          <a:custGeom>
            <a:avLst/>
            <a:gdLst/>
            <a:ahLst/>
            <a:cxnLst/>
            <a:rect l="0" t="0" r="0" b="0"/>
            <a:pathLst>
              <a:path w="25718" h="25719">
                <a:moveTo>
                  <a:pt x="0" y="25718"/>
                </a:moveTo>
                <a:lnTo>
                  <a:pt x="4551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5600" y="17498"/>
                </a:lnTo>
                <a:lnTo>
                  <a:pt x="16115" y="16428"/>
                </a:lnTo>
                <a:lnTo>
                  <a:pt x="16458" y="14762"/>
                </a:lnTo>
                <a:lnTo>
                  <a:pt x="16686" y="12699"/>
                </a:lnTo>
                <a:lnTo>
                  <a:pt x="17792" y="11324"/>
                </a:lnTo>
                <a:lnTo>
                  <a:pt x="19482" y="10406"/>
                </a:lnTo>
                <a:lnTo>
                  <a:pt x="25686" y="8582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7246619" y="5452110"/>
            <a:ext cx="111444" cy="205741"/>
          </a:xfrm>
          <a:custGeom>
            <a:avLst/>
            <a:gdLst/>
            <a:ahLst/>
            <a:cxnLst/>
            <a:rect l="0" t="0" r="0" b="0"/>
            <a:pathLst>
              <a:path w="111444" h="205741">
                <a:moveTo>
                  <a:pt x="0" y="0"/>
                </a:moveTo>
                <a:lnTo>
                  <a:pt x="7382" y="0"/>
                </a:lnTo>
                <a:lnTo>
                  <a:pt x="7779" y="952"/>
                </a:lnTo>
                <a:lnTo>
                  <a:pt x="8221" y="4551"/>
                </a:lnTo>
                <a:lnTo>
                  <a:pt x="9290" y="6844"/>
                </a:lnTo>
                <a:lnTo>
                  <a:pt x="10956" y="9324"/>
                </a:lnTo>
                <a:lnTo>
                  <a:pt x="13020" y="11931"/>
                </a:lnTo>
                <a:lnTo>
                  <a:pt x="15347" y="15574"/>
                </a:lnTo>
                <a:lnTo>
                  <a:pt x="17852" y="19908"/>
                </a:lnTo>
                <a:lnTo>
                  <a:pt x="20473" y="24701"/>
                </a:lnTo>
                <a:lnTo>
                  <a:pt x="22222" y="29803"/>
                </a:lnTo>
                <a:lnTo>
                  <a:pt x="23388" y="35108"/>
                </a:lnTo>
                <a:lnTo>
                  <a:pt x="24164" y="40550"/>
                </a:lnTo>
                <a:lnTo>
                  <a:pt x="26587" y="46084"/>
                </a:lnTo>
                <a:lnTo>
                  <a:pt x="30108" y="51677"/>
                </a:lnTo>
                <a:lnTo>
                  <a:pt x="34359" y="57311"/>
                </a:lnTo>
                <a:lnTo>
                  <a:pt x="38147" y="62020"/>
                </a:lnTo>
                <a:lnTo>
                  <a:pt x="41623" y="66112"/>
                </a:lnTo>
                <a:lnTo>
                  <a:pt x="44894" y="69792"/>
                </a:lnTo>
                <a:lnTo>
                  <a:pt x="47075" y="74150"/>
                </a:lnTo>
                <a:lnTo>
                  <a:pt x="48528" y="78961"/>
                </a:lnTo>
                <a:lnTo>
                  <a:pt x="49497" y="84073"/>
                </a:lnTo>
                <a:lnTo>
                  <a:pt x="51096" y="89386"/>
                </a:lnTo>
                <a:lnTo>
                  <a:pt x="53115" y="94833"/>
                </a:lnTo>
                <a:lnTo>
                  <a:pt x="55412" y="100369"/>
                </a:lnTo>
                <a:lnTo>
                  <a:pt x="57897" y="105965"/>
                </a:lnTo>
                <a:lnTo>
                  <a:pt x="63198" y="117263"/>
                </a:lnTo>
                <a:lnTo>
                  <a:pt x="80039" y="151457"/>
                </a:lnTo>
                <a:lnTo>
                  <a:pt x="81935" y="156216"/>
                </a:lnTo>
                <a:lnTo>
                  <a:pt x="83198" y="160341"/>
                </a:lnTo>
                <a:lnTo>
                  <a:pt x="84041" y="164044"/>
                </a:lnTo>
                <a:lnTo>
                  <a:pt x="84602" y="168417"/>
                </a:lnTo>
                <a:lnTo>
                  <a:pt x="84977" y="173238"/>
                </a:lnTo>
                <a:lnTo>
                  <a:pt x="85226" y="178357"/>
                </a:lnTo>
                <a:lnTo>
                  <a:pt x="86345" y="181770"/>
                </a:lnTo>
                <a:lnTo>
                  <a:pt x="88044" y="184045"/>
                </a:lnTo>
                <a:lnTo>
                  <a:pt x="90129" y="185562"/>
                </a:lnTo>
                <a:lnTo>
                  <a:pt x="91518" y="187525"/>
                </a:lnTo>
                <a:lnTo>
                  <a:pt x="93063" y="192247"/>
                </a:lnTo>
                <a:lnTo>
                  <a:pt x="96289" y="197520"/>
                </a:lnTo>
                <a:lnTo>
                  <a:pt x="102485" y="205259"/>
                </a:lnTo>
                <a:lnTo>
                  <a:pt x="105240" y="205526"/>
                </a:lnTo>
                <a:lnTo>
                  <a:pt x="111443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7375245" y="5361446"/>
            <a:ext cx="214275" cy="227825"/>
          </a:xfrm>
          <a:custGeom>
            <a:avLst/>
            <a:gdLst/>
            <a:ahLst/>
            <a:cxnLst/>
            <a:rect l="0" t="0" r="0" b="0"/>
            <a:pathLst>
              <a:path w="214275" h="227825">
                <a:moveTo>
                  <a:pt x="111405" y="4939"/>
                </a:moveTo>
                <a:lnTo>
                  <a:pt x="104024" y="4939"/>
                </a:lnTo>
                <a:lnTo>
                  <a:pt x="98635" y="388"/>
                </a:lnTo>
                <a:lnTo>
                  <a:pt x="96224" y="0"/>
                </a:lnTo>
                <a:lnTo>
                  <a:pt x="93664" y="694"/>
                </a:lnTo>
                <a:lnTo>
                  <a:pt x="91005" y="2108"/>
                </a:lnTo>
                <a:lnTo>
                  <a:pt x="85511" y="3681"/>
                </a:lnTo>
                <a:lnTo>
                  <a:pt x="82712" y="4100"/>
                </a:lnTo>
                <a:lnTo>
                  <a:pt x="79893" y="5332"/>
                </a:lnTo>
                <a:lnTo>
                  <a:pt x="74222" y="9241"/>
                </a:lnTo>
                <a:lnTo>
                  <a:pt x="70424" y="12569"/>
                </a:lnTo>
                <a:lnTo>
                  <a:pt x="65986" y="16693"/>
                </a:lnTo>
                <a:lnTo>
                  <a:pt x="49728" y="32449"/>
                </a:lnTo>
                <a:lnTo>
                  <a:pt x="19567" y="62497"/>
                </a:lnTo>
                <a:lnTo>
                  <a:pt x="15889" y="68076"/>
                </a:lnTo>
                <a:lnTo>
                  <a:pt x="13438" y="73700"/>
                </a:lnTo>
                <a:lnTo>
                  <a:pt x="11803" y="79355"/>
                </a:lnTo>
                <a:lnTo>
                  <a:pt x="9761" y="85029"/>
                </a:lnTo>
                <a:lnTo>
                  <a:pt x="7447" y="90718"/>
                </a:lnTo>
                <a:lnTo>
                  <a:pt x="4952" y="96414"/>
                </a:lnTo>
                <a:lnTo>
                  <a:pt x="3289" y="102117"/>
                </a:lnTo>
                <a:lnTo>
                  <a:pt x="2180" y="107825"/>
                </a:lnTo>
                <a:lnTo>
                  <a:pt x="1441" y="113534"/>
                </a:lnTo>
                <a:lnTo>
                  <a:pt x="948" y="118293"/>
                </a:lnTo>
                <a:lnTo>
                  <a:pt x="619" y="122418"/>
                </a:lnTo>
                <a:lnTo>
                  <a:pt x="400" y="126121"/>
                </a:lnTo>
                <a:lnTo>
                  <a:pt x="157" y="135315"/>
                </a:lnTo>
                <a:lnTo>
                  <a:pt x="0" y="152188"/>
                </a:lnTo>
                <a:lnTo>
                  <a:pt x="941" y="154540"/>
                </a:lnTo>
                <a:lnTo>
                  <a:pt x="2519" y="156108"/>
                </a:lnTo>
                <a:lnTo>
                  <a:pt x="4524" y="157153"/>
                </a:lnTo>
                <a:lnTo>
                  <a:pt x="5861" y="158803"/>
                </a:lnTo>
                <a:lnTo>
                  <a:pt x="6753" y="160855"/>
                </a:lnTo>
                <a:lnTo>
                  <a:pt x="7347" y="163175"/>
                </a:lnTo>
                <a:lnTo>
                  <a:pt x="8695" y="164722"/>
                </a:lnTo>
                <a:lnTo>
                  <a:pt x="10547" y="165754"/>
                </a:lnTo>
                <a:lnTo>
                  <a:pt x="15144" y="166899"/>
                </a:lnTo>
                <a:lnTo>
                  <a:pt x="20362" y="167409"/>
                </a:lnTo>
                <a:lnTo>
                  <a:pt x="25856" y="167635"/>
                </a:lnTo>
                <a:lnTo>
                  <a:pt x="28655" y="167696"/>
                </a:lnTo>
                <a:lnTo>
                  <a:pt x="31473" y="166783"/>
                </a:lnTo>
                <a:lnTo>
                  <a:pt x="37145" y="163229"/>
                </a:lnTo>
                <a:lnTo>
                  <a:pt x="42840" y="161015"/>
                </a:lnTo>
                <a:lnTo>
                  <a:pt x="45693" y="160425"/>
                </a:lnTo>
                <a:lnTo>
                  <a:pt x="47594" y="158126"/>
                </a:lnTo>
                <a:lnTo>
                  <a:pt x="48862" y="154689"/>
                </a:lnTo>
                <a:lnTo>
                  <a:pt x="49707" y="150492"/>
                </a:lnTo>
                <a:lnTo>
                  <a:pt x="51223" y="146742"/>
                </a:lnTo>
                <a:lnTo>
                  <a:pt x="55447" y="140034"/>
                </a:lnTo>
                <a:lnTo>
                  <a:pt x="60500" y="133879"/>
                </a:lnTo>
                <a:lnTo>
                  <a:pt x="65920" y="127015"/>
                </a:lnTo>
                <a:lnTo>
                  <a:pt x="68699" y="122518"/>
                </a:lnTo>
                <a:lnTo>
                  <a:pt x="71505" y="117615"/>
                </a:lnTo>
                <a:lnTo>
                  <a:pt x="77161" y="107087"/>
                </a:lnTo>
                <a:lnTo>
                  <a:pt x="80003" y="101613"/>
                </a:lnTo>
                <a:lnTo>
                  <a:pt x="81898" y="97010"/>
                </a:lnTo>
                <a:lnTo>
                  <a:pt x="83161" y="92990"/>
                </a:lnTo>
                <a:lnTo>
                  <a:pt x="84003" y="89357"/>
                </a:lnTo>
                <a:lnTo>
                  <a:pt x="85517" y="85030"/>
                </a:lnTo>
                <a:lnTo>
                  <a:pt x="87479" y="80240"/>
                </a:lnTo>
                <a:lnTo>
                  <a:pt x="89739" y="75142"/>
                </a:lnTo>
                <a:lnTo>
                  <a:pt x="91246" y="70791"/>
                </a:lnTo>
                <a:lnTo>
                  <a:pt x="92251" y="66938"/>
                </a:lnTo>
                <a:lnTo>
                  <a:pt x="93366" y="60116"/>
                </a:lnTo>
                <a:lnTo>
                  <a:pt x="93863" y="53910"/>
                </a:lnTo>
                <a:lnTo>
                  <a:pt x="94083" y="47976"/>
                </a:lnTo>
                <a:lnTo>
                  <a:pt x="94237" y="39428"/>
                </a:lnTo>
                <a:lnTo>
                  <a:pt x="94249" y="35190"/>
                </a:lnTo>
                <a:lnTo>
                  <a:pt x="95205" y="33679"/>
                </a:lnTo>
                <a:lnTo>
                  <a:pt x="96795" y="32671"/>
                </a:lnTo>
                <a:lnTo>
                  <a:pt x="101640" y="31054"/>
                </a:lnTo>
                <a:lnTo>
                  <a:pt x="102038" y="31874"/>
                </a:lnTo>
                <a:lnTo>
                  <a:pt x="102728" y="38072"/>
                </a:lnTo>
                <a:lnTo>
                  <a:pt x="107352" y="43437"/>
                </a:lnTo>
                <a:lnTo>
                  <a:pt x="108703" y="45844"/>
                </a:lnTo>
                <a:lnTo>
                  <a:pt x="110205" y="51059"/>
                </a:lnTo>
                <a:lnTo>
                  <a:pt x="113411" y="56551"/>
                </a:lnTo>
                <a:lnTo>
                  <a:pt x="118011" y="63120"/>
                </a:lnTo>
                <a:lnTo>
                  <a:pt x="120571" y="67539"/>
                </a:lnTo>
                <a:lnTo>
                  <a:pt x="125956" y="77528"/>
                </a:lnTo>
                <a:lnTo>
                  <a:pt x="142860" y="110768"/>
                </a:lnTo>
                <a:lnTo>
                  <a:pt x="148563" y="122141"/>
                </a:lnTo>
                <a:lnTo>
                  <a:pt x="150464" y="126889"/>
                </a:lnTo>
                <a:lnTo>
                  <a:pt x="151732" y="131006"/>
                </a:lnTo>
                <a:lnTo>
                  <a:pt x="152576" y="134704"/>
                </a:lnTo>
                <a:lnTo>
                  <a:pt x="154093" y="139074"/>
                </a:lnTo>
                <a:lnTo>
                  <a:pt x="156056" y="143892"/>
                </a:lnTo>
                <a:lnTo>
                  <a:pt x="158317" y="149009"/>
                </a:lnTo>
                <a:lnTo>
                  <a:pt x="163370" y="159775"/>
                </a:lnTo>
                <a:lnTo>
                  <a:pt x="166051" y="165313"/>
                </a:lnTo>
                <a:lnTo>
                  <a:pt x="168790" y="169958"/>
                </a:lnTo>
                <a:lnTo>
                  <a:pt x="171569" y="174006"/>
                </a:lnTo>
                <a:lnTo>
                  <a:pt x="174374" y="177658"/>
                </a:lnTo>
                <a:lnTo>
                  <a:pt x="177491" y="184255"/>
                </a:lnTo>
                <a:lnTo>
                  <a:pt x="178322" y="187348"/>
                </a:lnTo>
                <a:lnTo>
                  <a:pt x="181786" y="193324"/>
                </a:lnTo>
                <a:lnTo>
                  <a:pt x="184043" y="196252"/>
                </a:lnTo>
                <a:lnTo>
                  <a:pt x="186551" y="202045"/>
                </a:lnTo>
                <a:lnTo>
                  <a:pt x="187220" y="204923"/>
                </a:lnTo>
                <a:lnTo>
                  <a:pt x="190503" y="210660"/>
                </a:lnTo>
                <a:lnTo>
                  <a:pt x="195820" y="217554"/>
                </a:lnTo>
                <a:lnTo>
                  <a:pt x="196547" y="221037"/>
                </a:lnTo>
                <a:lnTo>
                  <a:pt x="196742" y="223299"/>
                </a:lnTo>
                <a:lnTo>
                  <a:pt x="197824" y="224807"/>
                </a:lnTo>
                <a:lnTo>
                  <a:pt x="199498" y="225813"/>
                </a:lnTo>
                <a:lnTo>
                  <a:pt x="204476" y="227426"/>
                </a:lnTo>
                <a:lnTo>
                  <a:pt x="207698" y="227647"/>
                </a:lnTo>
                <a:lnTo>
                  <a:pt x="214274" y="2278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7572771" y="5297818"/>
            <a:ext cx="119620" cy="325743"/>
          </a:xfrm>
          <a:custGeom>
            <a:avLst/>
            <a:gdLst/>
            <a:ahLst/>
            <a:cxnLst/>
            <a:rect l="0" t="0" r="0" b="0"/>
            <a:pathLst>
              <a:path w="119620" h="325743">
                <a:moveTo>
                  <a:pt x="85329" y="42849"/>
                </a:moveTo>
                <a:lnTo>
                  <a:pt x="85329" y="1648"/>
                </a:lnTo>
                <a:lnTo>
                  <a:pt x="84377" y="1094"/>
                </a:lnTo>
                <a:lnTo>
                  <a:pt x="80778" y="479"/>
                </a:lnTo>
                <a:lnTo>
                  <a:pt x="77948" y="133"/>
                </a:lnTo>
                <a:lnTo>
                  <a:pt x="74745" y="52"/>
                </a:lnTo>
                <a:lnTo>
                  <a:pt x="64929" y="0"/>
                </a:lnTo>
                <a:lnTo>
                  <a:pt x="61252" y="948"/>
                </a:lnTo>
                <a:lnTo>
                  <a:pt x="56895" y="2533"/>
                </a:lnTo>
                <a:lnTo>
                  <a:pt x="52086" y="4541"/>
                </a:lnTo>
                <a:lnTo>
                  <a:pt x="48880" y="6833"/>
                </a:lnTo>
                <a:lnTo>
                  <a:pt x="46741" y="9314"/>
                </a:lnTo>
                <a:lnTo>
                  <a:pt x="43413" y="14610"/>
                </a:lnTo>
                <a:lnTo>
                  <a:pt x="41193" y="17355"/>
                </a:lnTo>
                <a:lnTo>
                  <a:pt x="38759" y="20138"/>
                </a:lnTo>
                <a:lnTo>
                  <a:pt x="37138" y="22946"/>
                </a:lnTo>
                <a:lnTo>
                  <a:pt x="33902" y="31448"/>
                </a:lnTo>
                <a:lnTo>
                  <a:pt x="31995" y="34296"/>
                </a:lnTo>
                <a:lnTo>
                  <a:pt x="29770" y="37147"/>
                </a:lnTo>
                <a:lnTo>
                  <a:pt x="27334" y="40953"/>
                </a:lnTo>
                <a:lnTo>
                  <a:pt x="24759" y="45395"/>
                </a:lnTo>
                <a:lnTo>
                  <a:pt x="19356" y="55411"/>
                </a:lnTo>
                <a:lnTo>
                  <a:pt x="13780" y="66212"/>
                </a:lnTo>
                <a:lnTo>
                  <a:pt x="10666" y="74823"/>
                </a:lnTo>
                <a:lnTo>
                  <a:pt x="8331" y="82777"/>
                </a:lnTo>
                <a:lnTo>
                  <a:pt x="6374" y="87565"/>
                </a:lnTo>
                <a:lnTo>
                  <a:pt x="4117" y="92663"/>
                </a:lnTo>
                <a:lnTo>
                  <a:pt x="2613" y="97965"/>
                </a:lnTo>
                <a:lnTo>
                  <a:pt x="1610" y="103406"/>
                </a:lnTo>
                <a:lnTo>
                  <a:pt x="941" y="108938"/>
                </a:lnTo>
                <a:lnTo>
                  <a:pt x="495" y="114531"/>
                </a:lnTo>
                <a:lnTo>
                  <a:pt x="198" y="120164"/>
                </a:lnTo>
                <a:lnTo>
                  <a:pt x="0" y="125825"/>
                </a:lnTo>
                <a:lnTo>
                  <a:pt x="820" y="130551"/>
                </a:lnTo>
                <a:lnTo>
                  <a:pt x="4271" y="138343"/>
                </a:lnTo>
                <a:lnTo>
                  <a:pt x="6441" y="144981"/>
                </a:lnTo>
                <a:lnTo>
                  <a:pt x="7019" y="148085"/>
                </a:lnTo>
                <a:lnTo>
                  <a:pt x="8357" y="150153"/>
                </a:lnTo>
                <a:lnTo>
                  <a:pt x="10202" y="151533"/>
                </a:lnTo>
                <a:lnTo>
                  <a:pt x="15456" y="153747"/>
                </a:lnTo>
                <a:lnTo>
                  <a:pt x="18714" y="154049"/>
                </a:lnTo>
                <a:lnTo>
                  <a:pt x="24016" y="154244"/>
                </a:lnTo>
                <a:lnTo>
                  <a:pt x="38058" y="154291"/>
                </a:lnTo>
                <a:lnTo>
                  <a:pt x="40480" y="153338"/>
                </a:lnTo>
                <a:lnTo>
                  <a:pt x="43047" y="151751"/>
                </a:lnTo>
                <a:lnTo>
                  <a:pt x="45711" y="149740"/>
                </a:lnTo>
                <a:lnTo>
                  <a:pt x="48439" y="147448"/>
                </a:lnTo>
                <a:lnTo>
                  <a:pt x="51210" y="144967"/>
                </a:lnTo>
                <a:lnTo>
                  <a:pt x="54011" y="142360"/>
                </a:lnTo>
                <a:lnTo>
                  <a:pt x="55878" y="139670"/>
                </a:lnTo>
                <a:lnTo>
                  <a:pt x="59457" y="131333"/>
                </a:lnTo>
                <a:lnTo>
                  <a:pt x="61414" y="128508"/>
                </a:lnTo>
                <a:lnTo>
                  <a:pt x="63670" y="125673"/>
                </a:lnTo>
                <a:lnTo>
                  <a:pt x="65175" y="122830"/>
                </a:lnTo>
                <a:lnTo>
                  <a:pt x="68245" y="113325"/>
                </a:lnTo>
                <a:lnTo>
                  <a:pt x="70129" y="108884"/>
                </a:lnTo>
                <a:lnTo>
                  <a:pt x="73811" y="99820"/>
                </a:lnTo>
                <a:lnTo>
                  <a:pt x="75447" y="92617"/>
                </a:lnTo>
                <a:lnTo>
                  <a:pt x="76369" y="83207"/>
                </a:lnTo>
                <a:lnTo>
                  <a:pt x="76641" y="74386"/>
                </a:lnTo>
                <a:lnTo>
                  <a:pt x="76746" y="57146"/>
                </a:lnTo>
                <a:lnTo>
                  <a:pt x="75797" y="54285"/>
                </a:lnTo>
                <a:lnTo>
                  <a:pt x="72202" y="48567"/>
                </a:lnTo>
                <a:lnTo>
                  <a:pt x="68214" y="42893"/>
                </a:lnTo>
                <a:lnTo>
                  <a:pt x="68193" y="42862"/>
                </a:lnTo>
                <a:lnTo>
                  <a:pt x="72737" y="47404"/>
                </a:lnTo>
                <a:lnTo>
                  <a:pt x="74076" y="49695"/>
                </a:lnTo>
                <a:lnTo>
                  <a:pt x="75566" y="54782"/>
                </a:lnTo>
                <a:lnTo>
                  <a:pt x="76403" y="63000"/>
                </a:lnTo>
                <a:lnTo>
                  <a:pt x="76600" y="71173"/>
                </a:lnTo>
                <a:lnTo>
                  <a:pt x="76652" y="76019"/>
                </a:lnTo>
                <a:lnTo>
                  <a:pt x="77639" y="81155"/>
                </a:lnTo>
                <a:lnTo>
                  <a:pt x="79250" y="86484"/>
                </a:lnTo>
                <a:lnTo>
                  <a:pt x="81276" y="91942"/>
                </a:lnTo>
                <a:lnTo>
                  <a:pt x="82627" y="97485"/>
                </a:lnTo>
                <a:lnTo>
                  <a:pt x="83528" y="103086"/>
                </a:lnTo>
                <a:lnTo>
                  <a:pt x="84129" y="108724"/>
                </a:lnTo>
                <a:lnTo>
                  <a:pt x="85480" y="115341"/>
                </a:lnTo>
                <a:lnTo>
                  <a:pt x="87335" y="122609"/>
                </a:lnTo>
                <a:lnTo>
                  <a:pt x="89524" y="130313"/>
                </a:lnTo>
                <a:lnTo>
                  <a:pt x="90983" y="138305"/>
                </a:lnTo>
                <a:lnTo>
                  <a:pt x="91956" y="146492"/>
                </a:lnTo>
                <a:lnTo>
                  <a:pt x="92605" y="154806"/>
                </a:lnTo>
                <a:lnTo>
                  <a:pt x="93989" y="162255"/>
                </a:lnTo>
                <a:lnTo>
                  <a:pt x="95865" y="169125"/>
                </a:lnTo>
                <a:lnTo>
                  <a:pt x="98067" y="175611"/>
                </a:lnTo>
                <a:lnTo>
                  <a:pt x="99536" y="182792"/>
                </a:lnTo>
                <a:lnTo>
                  <a:pt x="100516" y="190437"/>
                </a:lnTo>
                <a:lnTo>
                  <a:pt x="101168" y="198391"/>
                </a:lnTo>
                <a:lnTo>
                  <a:pt x="102555" y="206551"/>
                </a:lnTo>
                <a:lnTo>
                  <a:pt x="104434" y="214849"/>
                </a:lnTo>
                <a:lnTo>
                  <a:pt x="106638" y="223238"/>
                </a:lnTo>
                <a:lnTo>
                  <a:pt x="108107" y="231689"/>
                </a:lnTo>
                <a:lnTo>
                  <a:pt x="109087" y="240180"/>
                </a:lnTo>
                <a:lnTo>
                  <a:pt x="109740" y="248698"/>
                </a:lnTo>
                <a:lnTo>
                  <a:pt x="111128" y="256282"/>
                </a:lnTo>
                <a:lnTo>
                  <a:pt x="113006" y="263242"/>
                </a:lnTo>
                <a:lnTo>
                  <a:pt x="115210" y="269788"/>
                </a:lnTo>
                <a:lnTo>
                  <a:pt x="116679" y="276057"/>
                </a:lnTo>
                <a:lnTo>
                  <a:pt x="117660" y="282141"/>
                </a:lnTo>
                <a:lnTo>
                  <a:pt x="118313" y="288102"/>
                </a:lnTo>
                <a:lnTo>
                  <a:pt x="118748" y="293981"/>
                </a:lnTo>
                <a:lnTo>
                  <a:pt x="119038" y="299805"/>
                </a:lnTo>
                <a:lnTo>
                  <a:pt x="119447" y="314565"/>
                </a:lnTo>
                <a:lnTo>
                  <a:pt x="119619" y="3257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5669279" y="6455092"/>
            <a:ext cx="437199" cy="33100"/>
          </a:xfrm>
          <a:custGeom>
            <a:avLst/>
            <a:gdLst/>
            <a:ahLst/>
            <a:cxnLst/>
            <a:rect l="0" t="0" r="0" b="0"/>
            <a:pathLst>
              <a:path w="437199" h="33100">
                <a:moveTo>
                  <a:pt x="0" y="25718"/>
                </a:moveTo>
                <a:lnTo>
                  <a:pt x="7382" y="25718"/>
                </a:lnTo>
                <a:lnTo>
                  <a:pt x="8731" y="26670"/>
                </a:lnTo>
                <a:lnTo>
                  <a:pt x="10584" y="28258"/>
                </a:lnTo>
                <a:lnTo>
                  <a:pt x="15849" y="33099"/>
                </a:lnTo>
                <a:lnTo>
                  <a:pt x="16282" y="32543"/>
                </a:lnTo>
                <a:lnTo>
                  <a:pt x="16570" y="31221"/>
                </a:lnTo>
                <a:lnTo>
                  <a:pt x="16761" y="29387"/>
                </a:lnTo>
                <a:lnTo>
                  <a:pt x="17842" y="28163"/>
                </a:lnTo>
                <a:lnTo>
                  <a:pt x="19515" y="27348"/>
                </a:lnTo>
                <a:lnTo>
                  <a:pt x="24866" y="26442"/>
                </a:lnTo>
                <a:lnTo>
                  <a:pt x="36684" y="25933"/>
                </a:lnTo>
                <a:lnTo>
                  <a:pt x="40117" y="25813"/>
                </a:lnTo>
                <a:lnTo>
                  <a:pt x="42937" y="24829"/>
                </a:lnTo>
                <a:lnTo>
                  <a:pt x="46723" y="23220"/>
                </a:lnTo>
                <a:lnTo>
                  <a:pt x="57383" y="18345"/>
                </a:lnTo>
                <a:lnTo>
                  <a:pt x="63781" y="17501"/>
                </a:lnTo>
                <a:lnTo>
                  <a:pt x="67286" y="16430"/>
                </a:lnTo>
                <a:lnTo>
                  <a:pt x="71528" y="14763"/>
                </a:lnTo>
                <a:lnTo>
                  <a:pt x="76260" y="12700"/>
                </a:lnTo>
                <a:lnTo>
                  <a:pt x="80368" y="11324"/>
                </a:lnTo>
                <a:lnTo>
                  <a:pt x="84059" y="10407"/>
                </a:lnTo>
                <a:lnTo>
                  <a:pt x="91652" y="9388"/>
                </a:lnTo>
                <a:lnTo>
                  <a:pt x="101377" y="8935"/>
                </a:lnTo>
                <a:lnTo>
                  <a:pt x="113011" y="8680"/>
                </a:lnTo>
                <a:lnTo>
                  <a:pt x="117251" y="7691"/>
                </a:lnTo>
                <a:lnTo>
                  <a:pt x="121983" y="6081"/>
                </a:lnTo>
                <a:lnTo>
                  <a:pt x="127042" y="4054"/>
                </a:lnTo>
                <a:lnTo>
                  <a:pt x="131367" y="2702"/>
                </a:lnTo>
                <a:lnTo>
                  <a:pt x="135203" y="1802"/>
                </a:lnTo>
                <a:lnTo>
                  <a:pt x="142958" y="801"/>
                </a:lnTo>
                <a:lnTo>
                  <a:pt x="152755" y="356"/>
                </a:lnTo>
                <a:lnTo>
                  <a:pt x="164430" y="106"/>
                </a:lnTo>
                <a:lnTo>
                  <a:pt x="398385" y="0"/>
                </a:lnTo>
                <a:lnTo>
                  <a:pt x="400845" y="953"/>
                </a:lnTo>
                <a:lnTo>
                  <a:pt x="403437" y="2540"/>
                </a:lnTo>
                <a:lnTo>
                  <a:pt x="409892" y="7381"/>
                </a:lnTo>
                <a:lnTo>
                  <a:pt x="413314" y="8043"/>
                </a:lnTo>
                <a:lnTo>
                  <a:pt x="426663" y="8559"/>
                </a:lnTo>
                <a:lnTo>
                  <a:pt x="437198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5746432" y="6540817"/>
            <a:ext cx="188596" cy="248604"/>
          </a:xfrm>
          <a:custGeom>
            <a:avLst/>
            <a:gdLst/>
            <a:ahLst/>
            <a:cxnLst/>
            <a:rect l="0" t="0" r="0" b="0"/>
            <a:pathLst>
              <a:path w="188596" h="248604">
                <a:moveTo>
                  <a:pt x="188595" y="0"/>
                </a:moveTo>
                <a:lnTo>
                  <a:pt x="171026" y="0"/>
                </a:lnTo>
                <a:lnTo>
                  <a:pt x="168310" y="953"/>
                </a:lnTo>
                <a:lnTo>
                  <a:pt x="166499" y="2540"/>
                </a:lnTo>
                <a:lnTo>
                  <a:pt x="163535" y="6844"/>
                </a:lnTo>
                <a:lnTo>
                  <a:pt x="159042" y="11931"/>
                </a:lnTo>
                <a:lnTo>
                  <a:pt x="155558" y="13670"/>
                </a:lnTo>
                <a:lnTo>
                  <a:pt x="151330" y="14828"/>
                </a:lnTo>
                <a:lnTo>
                  <a:pt x="146607" y="15601"/>
                </a:lnTo>
                <a:lnTo>
                  <a:pt x="142505" y="17067"/>
                </a:lnTo>
                <a:lnTo>
                  <a:pt x="138819" y="18999"/>
                </a:lnTo>
                <a:lnTo>
                  <a:pt x="135408" y="21239"/>
                </a:lnTo>
                <a:lnTo>
                  <a:pt x="131230" y="22731"/>
                </a:lnTo>
                <a:lnTo>
                  <a:pt x="126539" y="23727"/>
                </a:lnTo>
                <a:lnTo>
                  <a:pt x="121507" y="24391"/>
                </a:lnTo>
                <a:lnTo>
                  <a:pt x="116247" y="25786"/>
                </a:lnTo>
                <a:lnTo>
                  <a:pt x="110836" y="27668"/>
                </a:lnTo>
                <a:lnTo>
                  <a:pt x="105323" y="29875"/>
                </a:lnTo>
                <a:lnTo>
                  <a:pt x="100695" y="31347"/>
                </a:lnTo>
                <a:lnTo>
                  <a:pt x="96658" y="32328"/>
                </a:lnTo>
                <a:lnTo>
                  <a:pt x="93013" y="32982"/>
                </a:lnTo>
                <a:lnTo>
                  <a:pt x="89631" y="33418"/>
                </a:lnTo>
                <a:lnTo>
                  <a:pt x="86425" y="33709"/>
                </a:lnTo>
                <a:lnTo>
                  <a:pt x="83334" y="33902"/>
                </a:lnTo>
                <a:lnTo>
                  <a:pt x="77360" y="34118"/>
                </a:lnTo>
                <a:lnTo>
                  <a:pt x="66101" y="34239"/>
                </a:lnTo>
                <a:lnTo>
                  <a:pt x="54332" y="34280"/>
                </a:lnTo>
                <a:lnTo>
                  <a:pt x="52414" y="35236"/>
                </a:lnTo>
                <a:lnTo>
                  <a:pt x="47743" y="38838"/>
                </a:lnTo>
                <a:lnTo>
                  <a:pt x="45164" y="40179"/>
                </a:lnTo>
                <a:lnTo>
                  <a:pt x="39758" y="41670"/>
                </a:lnTo>
                <a:lnTo>
                  <a:pt x="34432" y="42832"/>
                </a:lnTo>
                <a:lnTo>
                  <a:pt x="34303" y="50241"/>
                </a:lnTo>
                <a:lnTo>
                  <a:pt x="34290" y="93064"/>
                </a:lnTo>
                <a:lnTo>
                  <a:pt x="35243" y="98238"/>
                </a:lnTo>
                <a:lnTo>
                  <a:pt x="36830" y="103592"/>
                </a:lnTo>
                <a:lnTo>
                  <a:pt x="38841" y="109067"/>
                </a:lnTo>
                <a:lnTo>
                  <a:pt x="40181" y="113669"/>
                </a:lnTo>
                <a:lnTo>
                  <a:pt x="41671" y="121322"/>
                </a:lnTo>
                <a:lnTo>
                  <a:pt x="42068" y="125649"/>
                </a:lnTo>
                <a:lnTo>
                  <a:pt x="42333" y="130439"/>
                </a:lnTo>
                <a:lnTo>
                  <a:pt x="42509" y="135536"/>
                </a:lnTo>
                <a:lnTo>
                  <a:pt x="43580" y="139888"/>
                </a:lnTo>
                <a:lnTo>
                  <a:pt x="48684" y="150562"/>
                </a:lnTo>
                <a:lnTo>
                  <a:pt x="50213" y="156769"/>
                </a:lnTo>
                <a:lnTo>
                  <a:pt x="50892" y="162703"/>
                </a:lnTo>
                <a:lnTo>
                  <a:pt x="51434" y="171430"/>
                </a:lnTo>
                <a:lnTo>
                  <a:pt x="51434" y="171437"/>
                </a:lnTo>
                <a:lnTo>
                  <a:pt x="55986" y="171446"/>
                </a:lnTo>
                <a:lnTo>
                  <a:pt x="57326" y="170495"/>
                </a:lnTo>
                <a:lnTo>
                  <a:pt x="58220" y="168909"/>
                </a:lnTo>
                <a:lnTo>
                  <a:pt x="58816" y="166898"/>
                </a:lnTo>
                <a:lnTo>
                  <a:pt x="62018" y="162125"/>
                </a:lnTo>
                <a:lnTo>
                  <a:pt x="64205" y="159518"/>
                </a:lnTo>
                <a:lnTo>
                  <a:pt x="65664" y="156828"/>
                </a:lnTo>
                <a:lnTo>
                  <a:pt x="67284" y="151299"/>
                </a:lnTo>
                <a:lnTo>
                  <a:pt x="68668" y="149443"/>
                </a:lnTo>
                <a:lnTo>
                  <a:pt x="70544" y="148207"/>
                </a:lnTo>
                <a:lnTo>
                  <a:pt x="72747" y="147382"/>
                </a:lnTo>
                <a:lnTo>
                  <a:pt x="75168" y="144927"/>
                </a:lnTo>
                <a:lnTo>
                  <a:pt x="77734" y="141385"/>
                </a:lnTo>
                <a:lnTo>
                  <a:pt x="80398" y="137119"/>
                </a:lnTo>
                <a:lnTo>
                  <a:pt x="83126" y="134276"/>
                </a:lnTo>
                <a:lnTo>
                  <a:pt x="85898" y="132379"/>
                </a:lnTo>
                <a:lnTo>
                  <a:pt x="91517" y="129320"/>
                </a:lnTo>
                <a:lnTo>
                  <a:pt x="97189" y="124786"/>
                </a:lnTo>
                <a:lnTo>
                  <a:pt x="100988" y="123196"/>
                </a:lnTo>
                <a:lnTo>
                  <a:pt x="105425" y="122135"/>
                </a:lnTo>
                <a:lnTo>
                  <a:pt x="117133" y="120434"/>
                </a:lnTo>
                <a:lnTo>
                  <a:pt x="119999" y="120295"/>
                </a:lnTo>
                <a:lnTo>
                  <a:pt x="132181" y="120098"/>
                </a:lnTo>
                <a:lnTo>
                  <a:pt x="139075" y="120052"/>
                </a:lnTo>
                <a:lnTo>
                  <a:pt x="142246" y="120992"/>
                </a:lnTo>
                <a:lnTo>
                  <a:pt x="145313" y="122572"/>
                </a:lnTo>
                <a:lnTo>
                  <a:pt x="148311" y="124577"/>
                </a:lnTo>
                <a:lnTo>
                  <a:pt x="154181" y="126805"/>
                </a:lnTo>
                <a:lnTo>
                  <a:pt x="157080" y="127400"/>
                </a:lnTo>
                <a:lnTo>
                  <a:pt x="160917" y="128748"/>
                </a:lnTo>
                <a:lnTo>
                  <a:pt x="165381" y="130599"/>
                </a:lnTo>
                <a:lnTo>
                  <a:pt x="170261" y="132787"/>
                </a:lnTo>
                <a:lnTo>
                  <a:pt x="174467" y="135197"/>
                </a:lnTo>
                <a:lnTo>
                  <a:pt x="178224" y="137756"/>
                </a:lnTo>
                <a:lnTo>
                  <a:pt x="181681" y="140415"/>
                </a:lnTo>
                <a:lnTo>
                  <a:pt x="183986" y="143140"/>
                </a:lnTo>
                <a:lnTo>
                  <a:pt x="185522" y="145909"/>
                </a:lnTo>
                <a:lnTo>
                  <a:pt x="187988" y="152647"/>
                </a:lnTo>
                <a:lnTo>
                  <a:pt x="188415" y="158365"/>
                </a:lnTo>
                <a:lnTo>
                  <a:pt x="188542" y="166091"/>
                </a:lnTo>
                <a:lnTo>
                  <a:pt x="187607" y="168830"/>
                </a:lnTo>
                <a:lnTo>
                  <a:pt x="184028" y="174414"/>
                </a:lnTo>
                <a:lnTo>
                  <a:pt x="181803" y="180070"/>
                </a:lnTo>
                <a:lnTo>
                  <a:pt x="181210" y="182912"/>
                </a:lnTo>
                <a:lnTo>
                  <a:pt x="178909" y="186711"/>
                </a:lnTo>
                <a:lnTo>
                  <a:pt x="175470" y="191149"/>
                </a:lnTo>
                <a:lnTo>
                  <a:pt x="171273" y="196013"/>
                </a:lnTo>
                <a:lnTo>
                  <a:pt x="167522" y="200207"/>
                </a:lnTo>
                <a:lnTo>
                  <a:pt x="160814" y="207409"/>
                </a:lnTo>
                <a:lnTo>
                  <a:pt x="156740" y="209710"/>
                </a:lnTo>
                <a:lnTo>
                  <a:pt x="152118" y="211245"/>
                </a:lnTo>
                <a:lnTo>
                  <a:pt x="147132" y="212267"/>
                </a:lnTo>
                <a:lnTo>
                  <a:pt x="142856" y="213901"/>
                </a:lnTo>
                <a:lnTo>
                  <a:pt x="139052" y="215944"/>
                </a:lnTo>
                <a:lnTo>
                  <a:pt x="135564" y="218258"/>
                </a:lnTo>
                <a:lnTo>
                  <a:pt x="131334" y="220753"/>
                </a:lnTo>
                <a:lnTo>
                  <a:pt x="126608" y="223369"/>
                </a:lnTo>
                <a:lnTo>
                  <a:pt x="116277" y="228815"/>
                </a:lnTo>
                <a:lnTo>
                  <a:pt x="105336" y="234411"/>
                </a:lnTo>
                <a:lnTo>
                  <a:pt x="100704" y="236284"/>
                </a:lnTo>
                <a:lnTo>
                  <a:pt x="96664" y="237533"/>
                </a:lnTo>
                <a:lnTo>
                  <a:pt x="93018" y="238366"/>
                </a:lnTo>
                <a:lnTo>
                  <a:pt x="88682" y="238921"/>
                </a:lnTo>
                <a:lnTo>
                  <a:pt x="83886" y="239290"/>
                </a:lnTo>
                <a:lnTo>
                  <a:pt x="78784" y="239537"/>
                </a:lnTo>
                <a:lnTo>
                  <a:pt x="68035" y="239811"/>
                </a:lnTo>
                <a:lnTo>
                  <a:pt x="40475" y="240017"/>
                </a:lnTo>
                <a:lnTo>
                  <a:pt x="37461" y="240974"/>
                </a:lnTo>
                <a:lnTo>
                  <a:pt x="31572" y="244577"/>
                </a:lnTo>
                <a:lnTo>
                  <a:pt x="25779" y="246814"/>
                </a:lnTo>
                <a:lnTo>
                  <a:pt x="20030" y="247808"/>
                </a:lnTo>
                <a:lnTo>
                  <a:pt x="14300" y="248249"/>
                </a:lnTo>
                <a:lnTo>
                  <a:pt x="8751" y="248533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6706552" y="5092065"/>
            <a:ext cx="214314" cy="222886"/>
          </a:xfrm>
          <a:custGeom>
            <a:avLst/>
            <a:gdLst/>
            <a:ahLst/>
            <a:cxnLst/>
            <a:rect l="0" t="0" r="0" b="0"/>
            <a:pathLst>
              <a:path w="214314" h="222886">
                <a:moveTo>
                  <a:pt x="8573" y="0"/>
                </a:moveTo>
                <a:lnTo>
                  <a:pt x="8573" y="42862"/>
                </a:lnTo>
                <a:lnTo>
                  <a:pt x="8573" y="34394"/>
                </a:lnTo>
                <a:lnTo>
                  <a:pt x="2681" y="34310"/>
                </a:lnTo>
                <a:lnTo>
                  <a:pt x="0" y="34289"/>
                </a:lnTo>
                <a:lnTo>
                  <a:pt x="7381" y="34289"/>
                </a:lnTo>
                <a:lnTo>
                  <a:pt x="7778" y="35242"/>
                </a:lnTo>
                <a:lnTo>
                  <a:pt x="8468" y="41671"/>
                </a:lnTo>
                <a:lnTo>
                  <a:pt x="13092" y="47060"/>
                </a:lnTo>
                <a:lnTo>
                  <a:pt x="15396" y="48518"/>
                </a:lnTo>
                <a:lnTo>
                  <a:pt x="20495" y="50138"/>
                </a:lnTo>
                <a:lnTo>
                  <a:pt x="22236" y="51523"/>
                </a:lnTo>
                <a:lnTo>
                  <a:pt x="23396" y="53399"/>
                </a:lnTo>
                <a:lnTo>
                  <a:pt x="24170" y="55602"/>
                </a:lnTo>
                <a:lnTo>
                  <a:pt x="27570" y="60589"/>
                </a:lnTo>
                <a:lnTo>
                  <a:pt x="29810" y="63253"/>
                </a:lnTo>
                <a:lnTo>
                  <a:pt x="32256" y="65029"/>
                </a:lnTo>
                <a:lnTo>
                  <a:pt x="37513" y="67001"/>
                </a:lnTo>
                <a:lnTo>
                  <a:pt x="43025" y="70418"/>
                </a:lnTo>
                <a:lnTo>
                  <a:pt x="45828" y="72663"/>
                </a:lnTo>
                <a:lnTo>
                  <a:pt x="47697" y="75111"/>
                </a:lnTo>
                <a:lnTo>
                  <a:pt x="48944" y="77697"/>
                </a:lnTo>
                <a:lnTo>
                  <a:pt x="49774" y="80373"/>
                </a:lnTo>
                <a:lnTo>
                  <a:pt x="51280" y="82157"/>
                </a:lnTo>
                <a:lnTo>
                  <a:pt x="53237" y="83346"/>
                </a:lnTo>
                <a:lnTo>
                  <a:pt x="55494" y="84139"/>
                </a:lnTo>
                <a:lnTo>
                  <a:pt x="60541" y="87560"/>
                </a:lnTo>
                <a:lnTo>
                  <a:pt x="63221" y="89806"/>
                </a:lnTo>
                <a:lnTo>
                  <a:pt x="65008" y="92256"/>
                </a:lnTo>
                <a:lnTo>
                  <a:pt x="66992" y="97517"/>
                </a:lnTo>
                <a:lnTo>
                  <a:pt x="68473" y="99301"/>
                </a:lnTo>
                <a:lnTo>
                  <a:pt x="70414" y="100491"/>
                </a:lnTo>
                <a:lnTo>
                  <a:pt x="72661" y="101284"/>
                </a:lnTo>
                <a:lnTo>
                  <a:pt x="77696" y="104705"/>
                </a:lnTo>
                <a:lnTo>
                  <a:pt x="80373" y="106951"/>
                </a:lnTo>
                <a:lnTo>
                  <a:pt x="82156" y="109400"/>
                </a:lnTo>
                <a:lnTo>
                  <a:pt x="84139" y="114662"/>
                </a:lnTo>
                <a:lnTo>
                  <a:pt x="85621" y="116446"/>
                </a:lnTo>
                <a:lnTo>
                  <a:pt x="87561" y="117636"/>
                </a:lnTo>
                <a:lnTo>
                  <a:pt x="89806" y="118429"/>
                </a:lnTo>
                <a:lnTo>
                  <a:pt x="94841" y="121850"/>
                </a:lnTo>
                <a:lnTo>
                  <a:pt x="97517" y="124096"/>
                </a:lnTo>
                <a:lnTo>
                  <a:pt x="100255" y="127498"/>
                </a:lnTo>
                <a:lnTo>
                  <a:pt x="103031" y="131671"/>
                </a:lnTo>
                <a:lnTo>
                  <a:pt x="105835" y="136358"/>
                </a:lnTo>
                <a:lnTo>
                  <a:pt x="108656" y="139483"/>
                </a:lnTo>
                <a:lnTo>
                  <a:pt x="111490" y="141566"/>
                </a:lnTo>
                <a:lnTo>
                  <a:pt x="114332" y="142955"/>
                </a:lnTo>
                <a:lnTo>
                  <a:pt x="120029" y="149578"/>
                </a:lnTo>
                <a:lnTo>
                  <a:pt x="122883" y="154011"/>
                </a:lnTo>
                <a:lnTo>
                  <a:pt x="124784" y="157919"/>
                </a:lnTo>
                <a:lnTo>
                  <a:pt x="126897" y="164801"/>
                </a:lnTo>
                <a:lnTo>
                  <a:pt x="129366" y="167970"/>
                </a:lnTo>
                <a:lnTo>
                  <a:pt x="132916" y="171035"/>
                </a:lnTo>
                <a:lnTo>
                  <a:pt x="137188" y="174031"/>
                </a:lnTo>
                <a:lnTo>
                  <a:pt x="140989" y="176980"/>
                </a:lnTo>
                <a:lnTo>
                  <a:pt x="144475" y="179899"/>
                </a:lnTo>
                <a:lnTo>
                  <a:pt x="150889" y="185683"/>
                </a:lnTo>
                <a:lnTo>
                  <a:pt x="156915" y="191428"/>
                </a:lnTo>
                <a:lnTo>
                  <a:pt x="159854" y="193341"/>
                </a:lnTo>
                <a:lnTo>
                  <a:pt x="165661" y="195467"/>
                </a:lnTo>
                <a:lnTo>
                  <a:pt x="171418" y="198951"/>
                </a:lnTo>
                <a:lnTo>
                  <a:pt x="177151" y="203676"/>
                </a:lnTo>
                <a:lnTo>
                  <a:pt x="182873" y="208950"/>
                </a:lnTo>
                <a:lnTo>
                  <a:pt x="188417" y="214205"/>
                </a:lnTo>
                <a:lnTo>
                  <a:pt x="192643" y="218392"/>
                </a:lnTo>
                <a:lnTo>
                  <a:pt x="195105" y="219890"/>
                </a:lnTo>
                <a:lnTo>
                  <a:pt x="200378" y="221554"/>
                </a:lnTo>
                <a:lnTo>
                  <a:pt x="205897" y="222293"/>
                </a:lnTo>
                <a:lnTo>
                  <a:pt x="214313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7298055" y="5743575"/>
            <a:ext cx="471488" cy="625793"/>
          </a:xfrm>
          <a:custGeom>
            <a:avLst/>
            <a:gdLst/>
            <a:ahLst/>
            <a:cxnLst/>
            <a:rect l="0" t="0" r="0" b="0"/>
            <a:pathLst>
              <a:path w="471488" h="625793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1" y="8219"/>
                </a:lnTo>
                <a:lnTo>
                  <a:pt x="6844" y="9290"/>
                </a:lnTo>
                <a:lnTo>
                  <a:pt x="11931" y="13018"/>
                </a:lnTo>
                <a:lnTo>
                  <a:pt x="13670" y="15346"/>
                </a:lnTo>
                <a:lnTo>
                  <a:pt x="17067" y="23173"/>
                </a:lnTo>
                <a:lnTo>
                  <a:pt x="28941" y="41739"/>
                </a:lnTo>
                <a:lnTo>
                  <a:pt x="40077" y="57316"/>
                </a:lnTo>
                <a:lnTo>
                  <a:pt x="48598" y="72333"/>
                </a:lnTo>
                <a:lnTo>
                  <a:pt x="54301" y="83265"/>
                </a:lnTo>
                <a:lnTo>
                  <a:pt x="62552" y="91934"/>
                </a:lnTo>
                <a:lnTo>
                  <a:pt x="67418" y="95580"/>
                </a:lnTo>
                <a:lnTo>
                  <a:pt x="75366" y="104710"/>
                </a:lnTo>
                <a:lnTo>
                  <a:pt x="87736" y="120560"/>
                </a:lnTo>
                <a:lnTo>
                  <a:pt x="98049" y="131687"/>
                </a:lnTo>
                <a:lnTo>
                  <a:pt x="108982" y="142982"/>
                </a:lnTo>
                <a:lnTo>
                  <a:pt x="121296" y="160052"/>
                </a:lnTo>
                <a:lnTo>
                  <a:pt x="139883" y="182886"/>
                </a:lnTo>
                <a:lnTo>
                  <a:pt x="152466" y="200026"/>
                </a:lnTo>
                <a:lnTo>
                  <a:pt x="165870" y="211456"/>
                </a:lnTo>
                <a:lnTo>
                  <a:pt x="180380" y="224049"/>
                </a:lnTo>
                <a:lnTo>
                  <a:pt x="190023" y="233245"/>
                </a:lnTo>
                <a:lnTo>
                  <a:pt x="245769" y="288638"/>
                </a:lnTo>
                <a:lnTo>
                  <a:pt x="258346" y="305762"/>
                </a:lnTo>
                <a:lnTo>
                  <a:pt x="277020" y="328614"/>
                </a:lnTo>
                <a:lnTo>
                  <a:pt x="287714" y="345758"/>
                </a:lnTo>
                <a:lnTo>
                  <a:pt x="297868" y="362903"/>
                </a:lnTo>
                <a:lnTo>
                  <a:pt x="311565" y="380047"/>
                </a:lnTo>
                <a:lnTo>
                  <a:pt x="323032" y="396240"/>
                </a:lnTo>
                <a:lnTo>
                  <a:pt x="337119" y="408446"/>
                </a:lnTo>
                <a:lnTo>
                  <a:pt x="347748" y="423704"/>
                </a:lnTo>
                <a:lnTo>
                  <a:pt x="356930" y="439338"/>
                </a:lnTo>
                <a:lnTo>
                  <a:pt x="371441" y="456729"/>
                </a:lnTo>
                <a:lnTo>
                  <a:pt x="380037" y="465633"/>
                </a:lnTo>
                <a:lnTo>
                  <a:pt x="381945" y="468537"/>
                </a:lnTo>
                <a:lnTo>
                  <a:pt x="384066" y="474303"/>
                </a:lnTo>
                <a:lnTo>
                  <a:pt x="385584" y="476222"/>
                </a:lnTo>
                <a:lnTo>
                  <a:pt x="387548" y="477502"/>
                </a:lnTo>
                <a:lnTo>
                  <a:pt x="389810" y="478354"/>
                </a:lnTo>
                <a:lnTo>
                  <a:pt x="391318" y="479875"/>
                </a:lnTo>
                <a:lnTo>
                  <a:pt x="392324" y="481842"/>
                </a:lnTo>
                <a:lnTo>
                  <a:pt x="392994" y="484105"/>
                </a:lnTo>
                <a:lnTo>
                  <a:pt x="394393" y="485614"/>
                </a:lnTo>
                <a:lnTo>
                  <a:pt x="396279" y="486620"/>
                </a:lnTo>
                <a:lnTo>
                  <a:pt x="402903" y="488631"/>
                </a:lnTo>
                <a:lnTo>
                  <a:pt x="402904" y="488631"/>
                </a:lnTo>
                <a:lnTo>
                  <a:pt x="402905" y="488632"/>
                </a:lnTo>
                <a:lnTo>
                  <a:pt x="402907" y="488632"/>
                </a:lnTo>
                <a:lnTo>
                  <a:pt x="402907" y="497100"/>
                </a:lnTo>
                <a:lnTo>
                  <a:pt x="394439" y="505672"/>
                </a:lnTo>
                <a:lnTo>
                  <a:pt x="394335" y="523633"/>
                </a:lnTo>
                <a:lnTo>
                  <a:pt x="394335" y="530271"/>
                </a:lnTo>
                <a:lnTo>
                  <a:pt x="395287" y="530679"/>
                </a:lnTo>
                <a:lnTo>
                  <a:pt x="398886" y="531132"/>
                </a:lnTo>
                <a:lnTo>
                  <a:pt x="400226" y="532206"/>
                </a:lnTo>
                <a:lnTo>
                  <a:pt x="401120" y="533874"/>
                </a:lnTo>
                <a:lnTo>
                  <a:pt x="402554" y="538844"/>
                </a:lnTo>
                <a:lnTo>
                  <a:pt x="407353" y="544255"/>
                </a:lnTo>
                <a:lnTo>
                  <a:pt x="408729" y="546669"/>
                </a:lnTo>
                <a:lnTo>
                  <a:pt x="410257" y="551891"/>
                </a:lnTo>
                <a:lnTo>
                  <a:pt x="411617" y="553665"/>
                </a:lnTo>
                <a:lnTo>
                  <a:pt x="413477" y="554848"/>
                </a:lnTo>
                <a:lnTo>
                  <a:pt x="415668" y="555636"/>
                </a:lnTo>
                <a:lnTo>
                  <a:pt x="417130" y="557114"/>
                </a:lnTo>
                <a:lnTo>
                  <a:pt x="418104" y="559052"/>
                </a:lnTo>
                <a:lnTo>
                  <a:pt x="418753" y="561296"/>
                </a:lnTo>
                <a:lnTo>
                  <a:pt x="420139" y="562792"/>
                </a:lnTo>
                <a:lnTo>
                  <a:pt x="422015" y="563790"/>
                </a:lnTo>
                <a:lnTo>
                  <a:pt x="424218" y="564455"/>
                </a:lnTo>
                <a:lnTo>
                  <a:pt x="425687" y="565851"/>
                </a:lnTo>
                <a:lnTo>
                  <a:pt x="426666" y="567733"/>
                </a:lnTo>
                <a:lnTo>
                  <a:pt x="427319" y="569941"/>
                </a:lnTo>
                <a:lnTo>
                  <a:pt x="430584" y="574935"/>
                </a:lnTo>
                <a:lnTo>
                  <a:pt x="432789" y="577600"/>
                </a:lnTo>
                <a:lnTo>
                  <a:pt x="435211" y="579377"/>
                </a:lnTo>
                <a:lnTo>
                  <a:pt x="440442" y="581350"/>
                </a:lnTo>
                <a:lnTo>
                  <a:pt x="442217" y="582829"/>
                </a:lnTo>
                <a:lnTo>
                  <a:pt x="443401" y="584768"/>
                </a:lnTo>
                <a:lnTo>
                  <a:pt x="444191" y="587013"/>
                </a:lnTo>
                <a:lnTo>
                  <a:pt x="447608" y="592047"/>
                </a:lnTo>
                <a:lnTo>
                  <a:pt x="449852" y="594723"/>
                </a:lnTo>
                <a:lnTo>
                  <a:pt x="451349" y="597459"/>
                </a:lnTo>
                <a:lnTo>
                  <a:pt x="454408" y="605861"/>
                </a:lnTo>
                <a:lnTo>
                  <a:pt x="461606" y="615536"/>
                </a:lnTo>
                <a:lnTo>
                  <a:pt x="471480" y="625785"/>
                </a:lnTo>
                <a:lnTo>
                  <a:pt x="471483" y="625787"/>
                </a:lnTo>
                <a:lnTo>
                  <a:pt x="471484" y="625789"/>
                </a:lnTo>
                <a:lnTo>
                  <a:pt x="471487" y="6257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6620827" y="6223638"/>
            <a:ext cx="1294446" cy="360043"/>
          </a:xfrm>
          <a:custGeom>
            <a:avLst/>
            <a:gdLst/>
            <a:ahLst/>
            <a:cxnLst/>
            <a:rect l="0" t="0" r="0" b="0"/>
            <a:pathLst>
              <a:path w="1294446" h="360043">
                <a:moveTo>
                  <a:pt x="0" y="274316"/>
                </a:moveTo>
                <a:lnTo>
                  <a:pt x="29037" y="274316"/>
                </a:lnTo>
                <a:lnTo>
                  <a:pt x="31740" y="273364"/>
                </a:lnTo>
                <a:lnTo>
                  <a:pt x="40096" y="268425"/>
                </a:lnTo>
                <a:lnTo>
                  <a:pt x="45761" y="266935"/>
                </a:lnTo>
                <a:lnTo>
                  <a:pt x="83938" y="265758"/>
                </a:lnTo>
                <a:lnTo>
                  <a:pt x="87392" y="265753"/>
                </a:lnTo>
                <a:lnTo>
                  <a:pt x="90646" y="266703"/>
                </a:lnTo>
                <a:lnTo>
                  <a:pt x="96802" y="270298"/>
                </a:lnTo>
                <a:lnTo>
                  <a:pt x="99777" y="270685"/>
                </a:lnTo>
                <a:lnTo>
                  <a:pt x="102713" y="269991"/>
                </a:lnTo>
                <a:lnTo>
                  <a:pt x="105623" y="268575"/>
                </a:lnTo>
                <a:lnTo>
                  <a:pt x="113936" y="267003"/>
                </a:lnTo>
                <a:lnTo>
                  <a:pt x="152330" y="265759"/>
                </a:lnTo>
                <a:lnTo>
                  <a:pt x="182525" y="265744"/>
                </a:lnTo>
                <a:lnTo>
                  <a:pt x="185500" y="266697"/>
                </a:lnTo>
                <a:lnTo>
                  <a:pt x="191347" y="270295"/>
                </a:lnTo>
                <a:lnTo>
                  <a:pt x="199661" y="272529"/>
                </a:lnTo>
                <a:lnTo>
                  <a:pt x="237093" y="274247"/>
                </a:lnTo>
                <a:lnTo>
                  <a:pt x="348978" y="274316"/>
                </a:lnTo>
                <a:lnTo>
                  <a:pt x="353620" y="273364"/>
                </a:lnTo>
                <a:lnTo>
                  <a:pt x="367913" y="267532"/>
                </a:lnTo>
                <a:lnTo>
                  <a:pt x="379521" y="266274"/>
                </a:lnTo>
                <a:lnTo>
                  <a:pt x="418103" y="265758"/>
                </a:lnTo>
                <a:lnTo>
                  <a:pt x="486647" y="265744"/>
                </a:lnTo>
                <a:lnTo>
                  <a:pt x="497593" y="268284"/>
                </a:lnTo>
                <a:lnTo>
                  <a:pt x="508808" y="271636"/>
                </a:lnTo>
                <a:lnTo>
                  <a:pt x="546981" y="274212"/>
                </a:lnTo>
                <a:lnTo>
                  <a:pt x="592698" y="274314"/>
                </a:lnTo>
                <a:lnTo>
                  <a:pt x="630672" y="281697"/>
                </a:lnTo>
                <a:lnTo>
                  <a:pt x="649264" y="283606"/>
                </a:lnTo>
                <a:lnTo>
                  <a:pt x="677532" y="290239"/>
                </a:lnTo>
                <a:lnTo>
                  <a:pt x="697854" y="292172"/>
                </a:lnTo>
                <a:lnTo>
                  <a:pt x="720214" y="298199"/>
                </a:lnTo>
                <a:lnTo>
                  <a:pt x="760103" y="299927"/>
                </a:lnTo>
                <a:lnTo>
                  <a:pt x="771529" y="302527"/>
                </a:lnTo>
                <a:lnTo>
                  <a:pt x="782957" y="305904"/>
                </a:lnTo>
                <a:lnTo>
                  <a:pt x="800100" y="308758"/>
                </a:lnTo>
                <a:lnTo>
                  <a:pt x="822960" y="315234"/>
                </a:lnTo>
                <a:lnTo>
                  <a:pt x="851535" y="317875"/>
                </a:lnTo>
                <a:lnTo>
                  <a:pt x="874395" y="323914"/>
                </a:lnTo>
                <a:lnTo>
                  <a:pt x="902970" y="326462"/>
                </a:lnTo>
                <a:lnTo>
                  <a:pt x="926994" y="333101"/>
                </a:lnTo>
                <a:lnTo>
                  <a:pt x="964996" y="334217"/>
                </a:lnTo>
                <a:lnTo>
                  <a:pt x="970039" y="335205"/>
                </a:lnTo>
                <a:lnTo>
                  <a:pt x="983591" y="340194"/>
                </a:lnTo>
                <a:lnTo>
                  <a:pt x="1002952" y="343048"/>
                </a:lnTo>
                <a:lnTo>
                  <a:pt x="1016520" y="348551"/>
                </a:lnTo>
                <a:lnTo>
                  <a:pt x="1037689" y="350893"/>
                </a:lnTo>
                <a:lnTo>
                  <a:pt x="1077117" y="351447"/>
                </a:lnTo>
                <a:lnTo>
                  <a:pt x="1138590" y="351469"/>
                </a:lnTo>
                <a:lnTo>
                  <a:pt x="1142918" y="352422"/>
                </a:lnTo>
                <a:lnTo>
                  <a:pt x="1154511" y="357361"/>
                </a:lnTo>
                <a:lnTo>
                  <a:pt x="1175983" y="359688"/>
                </a:lnTo>
                <a:lnTo>
                  <a:pt x="1212878" y="360037"/>
                </a:lnTo>
                <a:lnTo>
                  <a:pt x="1268332" y="360042"/>
                </a:lnTo>
                <a:lnTo>
                  <a:pt x="1273164" y="355491"/>
                </a:lnTo>
                <a:lnTo>
                  <a:pt x="1275495" y="354150"/>
                </a:lnTo>
                <a:lnTo>
                  <a:pt x="1285739" y="351500"/>
                </a:lnTo>
                <a:lnTo>
                  <a:pt x="1294091" y="343251"/>
                </a:lnTo>
                <a:lnTo>
                  <a:pt x="1294434" y="332327"/>
                </a:lnTo>
                <a:lnTo>
                  <a:pt x="1294445" y="322500"/>
                </a:lnTo>
                <a:lnTo>
                  <a:pt x="1293493" y="319774"/>
                </a:lnTo>
                <a:lnTo>
                  <a:pt x="1287066" y="310265"/>
                </a:lnTo>
                <a:lnTo>
                  <a:pt x="1286405" y="306804"/>
                </a:lnTo>
                <a:lnTo>
                  <a:pt x="1286228" y="304548"/>
                </a:lnTo>
                <a:lnTo>
                  <a:pt x="1285158" y="302090"/>
                </a:lnTo>
                <a:lnTo>
                  <a:pt x="1279101" y="294082"/>
                </a:lnTo>
                <a:lnTo>
                  <a:pt x="1273975" y="288499"/>
                </a:lnTo>
                <a:lnTo>
                  <a:pt x="1272226" y="285677"/>
                </a:lnTo>
                <a:lnTo>
                  <a:pt x="1268813" y="276201"/>
                </a:lnTo>
                <a:lnTo>
                  <a:pt x="1264639" y="266899"/>
                </a:lnTo>
                <a:lnTo>
                  <a:pt x="1259610" y="258955"/>
                </a:lnTo>
                <a:lnTo>
                  <a:pt x="1256934" y="255503"/>
                </a:lnTo>
                <a:lnTo>
                  <a:pt x="1253962" y="249128"/>
                </a:lnTo>
                <a:lnTo>
                  <a:pt x="1253170" y="246094"/>
                </a:lnTo>
                <a:lnTo>
                  <a:pt x="1249749" y="240183"/>
                </a:lnTo>
                <a:lnTo>
                  <a:pt x="1242469" y="228960"/>
                </a:lnTo>
                <a:lnTo>
                  <a:pt x="1239792" y="224077"/>
                </a:lnTo>
                <a:lnTo>
                  <a:pt x="1231739" y="216111"/>
                </a:lnTo>
                <a:lnTo>
                  <a:pt x="1226924" y="212653"/>
                </a:lnTo>
                <a:lnTo>
                  <a:pt x="1219035" y="203730"/>
                </a:lnTo>
                <a:lnTo>
                  <a:pt x="1212353" y="194367"/>
                </a:lnTo>
                <a:lnTo>
                  <a:pt x="1206209" y="187031"/>
                </a:lnTo>
                <a:lnTo>
                  <a:pt x="1200303" y="178056"/>
                </a:lnTo>
                <a:lnTo>
                  <a:pt x="1194503" y="168669"/>
                </a:lnTo>
                <a:lnTo>
                  <a:pt x="1185883" y="158030"/>
                </a:lnTo>
                <a:lnTo>
                  <a:pt x="1177297" y="147892"/>
                </a:lnTo>
                <a:lnTo>
                  <a:pt x="1171578" y="138436"/>
                </a:lnTo>
                <a:lnTo>
                  <a:pt x="1163321" y="130423"/>
                </a:lnTo>
                <a:lnTo>
                  <a:pt x="1158453" y="126952"/>
                </a:lnTo>
                <a:lnTo>
                  <a:pt x="1150503" y="118017"/>
                </a:lnTo>
                <a:lnTo>
                  <a:pt x="1143795" y="108647"/>
                </a:lnTo>
                <a:lnTo>
                  <a:pt x="1134663" y="98018"/>
                </a:lnTo>
                <a:lnTo>
                  <a:pt x="1124973" y="87884"/>
                </a:lnTo>
                <a:lnTo>
                  <a:pt x="1085956" y="48681"/>
                </a:lnTo>
                <a:lnTo>
                  <a:pt x="1072758" y="40034"/>
                </a:lnTo>
                <a:lnTo>
                  <a:pt x="1061334" y="31439"/>
                </a:lnTo>
                <a:lnTo>
                  <a:pt x="1051916" y="22859"/>
                </a:lnTo>
                <a:lnTo>
                  <a:pt x="1038997" y="10263"/>
                </a:lnTo>
                <a:lnTo>
                  <a:pt x="1028703" y="0"/>
                </a:lnTo>
                <a:lnTo>
                  <a:pt x="1028701" y="7378"/>
                </a:lnTo>
                <a:lnTo>
                  <a:pt x="1035545" y="15178"/>
                </a:lnTo>
                <a:lnTo>
                  <a:pt x="1051659" y="31508"/>
                </a:lnTo>
                <a:lnTo>
                  <a:pt x="1061114" y="40025"/>
                </a:lnTo>
                <a:lnTo>
                  <a:pt x="1070412" y="45727"/>
                </a:lnTo>
                <a:lnTo>
                  <a:pt x="1078354" y="53976"/>
                </a:lnTo>
                <a:lnTo>
                  <a:pt x="1081805" y="58843"/>
                </a:lnTo>
                <a:lnTo>
                  <a:pt x="1090720" y="66791"/>
                </a:lnTo>
                <a:lnTo>
                  <a:pt x="1101031" y="74450"/>
                </a:lnTo>
                <a:lnTo>
                  <a:pt x="1111965" y="84205"/>
                </a:lnTo>
                <a:lnTo>
                  <a:pt x="1120634" y="92350"/>
                </a:lnTo>
                <a:lnTo>
                  <a:pt x="1133410" y="104831"/>
                </a:lnTo>
                <a:lnTo>
                  <a:pt x="1142865" y="115170"/>
                </a:lnTo>
                <a:lnTo>
                  <a:pt x="1150242" y="126115"/>
                </a:lnTo>
                <a:lnTo>
                  <a:pt x="1159236" y="137329"/>
                </a:lnTo>
                <a:lnTo>
                  <a:pt x="1164302" y="142987"/>
                </a:lnTo>
                <a:lnTo>
                  <a:pt x="1175010" y="154353"/>
                </a:lnTo>
                <a:lnTo>
                  <a:pt x="1180533" y="160051"/>
                </a:lnTo>
                <a:lnTo>
                  <a:pt x="1185167" y="166707"/>
                </a:lnTo>
                <a:lnTo>
                  <a:pt x="1189209" y="174002"/>
                </a:lnTo>
                <a:lnTo>
                  <a:pt x="1192856" y="181723"/>
                </a:lnTo>
                <a:lnTo>
                  <a:pt x="1197192" y="188775"/>
                </a:lnTo>
                <a:lnTo>
                  <a:pt x="1201988" y="195381"/>
                </a:lnTo>
                <a:lnTo>
                  <a:pt x="1207091" y="201691"/>
                </a:lnTo>
                <a:lnTo>
                  <a:pt x="1212397" y="207802"/>
                </a:lnTo>
                <a:lnTo>
                  <a:pt x="1217840" y="213781"/>
                </a:lnTo>
                <a:lnTo>
                  <a:pt x="1232061" y="228758"/>
                </a:lnTo>
                <a:lnTo>
                  <a:pt x="1268730" y="2657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7709565" y="5752147"/>
            <a:ext cx="145703" cy="291466"/>
          </a:xfrm>
          <a:custGeom>
            <a:avLst/>
            <a:gdLst/>
            <a:ahLst/>
            <a:cxnLst/>
            <a:rect l="0" t="0" r="0" b="0"/>
            <a:pathLst>
              <a:path w="145703" h="291466">
                <a:moveTo>
                  <a:pt x="8542" y="0"/>
                </a:moveTo>
                <a:lnTo>
                  <a:pt x="8542" y="4551"/>
                </a:lnTo>
                <a:lnTo>
                  <a:pt x="7590" y="5892"/>
                </a:lnTo>
                <a:lnTo>
                  <a:pt x="6002" y="6785"/>
                </a:lnTo>
                <a:lnTo>
                  <a:pt x="324" y="8468"/>
                </a:lnTo>
                <a:lnTo>
                  <a:pt x="0" y="15944"/>
                </a:lnTo>
                <a:lnTo>
                  <a:pt x="4530" y="21340"/>
                </a:lnTo>
                <a:lnTo>
                  <a:pt x="5867" y="23752"/>
                </a:lnTo>
                <a:lnTo>
                  <a:pt x="8702" y="31697"/>
                </a:lnTo>
                <a:lnTo>
                  <a:pt x="12741" y="37265"/>
                </a:lnTo>
                <a:lnTo>
                  <a:pt x="14199" y="41036"/>
                </a:lnTo>
                <a:lnTo>
                  <a:pt x="15171" y="45455"/>
                </a:lnTo>
                <a:lnTo>
                  <a:pt x="15819" y="50306"/>
                </a:lnTo>
                <a:lnTo>
                  <a:pt x="17203" y="55445"/>
                </a:lnTo>
                <a:lnTo>
                  <a:pt x="19079" y="60776"/>
                </a:lnTo>
                <a:lnTo>
                  <a:pt x="21281" y="66235"/>
                </a:lnTo>
                <a:lnTo>
                  <a:pt x="23703" y="71779"/>
                </a:lnTo>
                <a:lnTo>
                  <a:pt x="28933" y="83020"/>
                </a:lnTo>
                <a:lnTo>
                  <a:pt x="37232" y="100058"/>
                </a:lnTo>
                <a:lnTo>
                  <a:pt x="41004" y="105758"/>
                </a:lnTo>
                <a:lnTo>
                  <a:pt x="45424" y="111462"/>
                </a:lnTo>
                <a:lnTo>
                  <a:pt x="50275" y="117171"/>
                </a:lnTo>
                <a:lnTo>
                  <a:pt x="53509" y="122881"/>
                </a:lnTo>
                <a:lnTo>
                  <a:pt x="55665" y="128594"/>
                </a:lnTo>
                <a:lnTo>
                  <a:pt x="57102" y="134306"/>
                </a:lnTo>
                <a:lnTo>
                  <a:pt x="59966" y="140021"/>
                </a:lnTo>
                <a:lnTo>
                  <a:pt x="63779" y="145735"/>
                </a:lnTo>
                <a:lnTo>
                  <a:pt x="68227" y="151449"/>
                </a:lnTo>
                <a:lnTo>
                  <a:pt x="72145" y="158116"/>
                </a:lnTo>
                <a:lnTo>
                  <a:pt x="75709" y="165418"/>
                </a:lnTo>
                <a:lnTo>
                  <a:pt x="79037" y="173144"/>
                </a:lnTo>
                <a:lnTo>
                  <a:pt x="85276" y="186808"/>
                </a:lnTo>
                <a:lnTo>
                  <a:pt x="97042" y="211102"/>
                </a:lnTo>
                <a:lnTo>
                  <a:pt x="98974" y="216935"/>
                </a:lnTo>
                <a:lnTo>
                  <a:pt x="100263" y="222728"/>
                </a:lnTo>
                <a:lnTo>
                  <a:pt x="101122" y="228496"/>
                </a:lnTo>
                <a:lnTo>
                  <a:pt x="103599" y="234245"/>
                </a:lnTo>
                <a:lnTo>
                  <a:pt x="107156" y="239984"/>
                </a:lnTo>
                <a:lnTo>
                  <a:pt x="111432" y="245714"/>
                </a:lnTo>
                <a:lnTo>
                  <a:pt x="114283" y="250487"/>
                </a:lnTo>
                <a:lnTo>
                  <a:pt x="117451" y="258330"/>
                </a:lnTo>
                <a:lnTo>
                  <a:pt x="119248" y="262708"/>
                </a:lnTo>
                <a:lnTo>
                  <a:pt x="121398" y="267531"/>
                </a:lnTo>
                <a:lnTo>
                  <a:pt x="123785" y="272651"/>
                </a:lnTo>
                <a:lnTo>
                  <a:pt x="126328" y="276065"/>
                </a:lnTo>
                <a:lnTo>
                  <a:pt x="128976" y="278341"/>
                </a:lnTo>
                <a:lnTo>
                  <a:pt x="131694" y="279858"/>
                </a:lnTo>
                <a:lnTo>
                  <a:pt x="133505" y="281822"/>
                </a:lnTo>
                <a:lnTo>
                  <a:pt x="134714" y="284084"/>
                </a:lnTo>
                <a:lnTo>
                  <a:pt x="135519" y="286545"/>
                </a:lnTo>
                <a:lnTo>
                  <a:pt x="137009" y="288185"/>
                </a:lnTo>
                <a:lnTo>
                  <a:pt x="138954" y="289278"/>
                </a:lnTo>
                <a:lnTo>
                  <a:pt x="145702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7898163" y="5692140"/>
            <a:ext cx="231425" cy="119984"/>
          </a:xfrm>
          <a:custGeom>
            <a:avLst/>
            <a:gdLst/>
            <a:ahLst/>
            <a:cxnLst/>
            <a:rect l="0" t="0" r="0" b="0"/>
            <a:pathLst>
              <a:path w="231425" h="119984">
                <a:moveTo>
                  <a:pt x="25684" y="0"/>
                </a:moveTo>
                <a:lnTo>
                  <a:pt x="25684" y="7381"/>
                </a:lnTo>
                <a:lnTo>
                  <a:pt x="23144" y="10583"/>
                </a:lnTo>
                <a:lnTo>
                  <a:pt x="21133" y="12770"/>
                </a:lnTo>
                <a:lnTo>
                  <a:pt x="19793" y="15181"/>
                </a:lnTo>
                <a:lnTo>
                  <a:pt x="18899" y="17740"/>
                </a:lnTo>
                <a:lnTo>
                  <a:pt x="18304" y="20400"/>
                </a:lnTo>
                <a:lnTo>
                  <a:pt x="17906" y="24077"/>
                </a:lnTo>
                <a:lnTo>
                  <a:pt x="17641" y="28434"/>
                </a:lnTo>
                <a:lnTo>
                  <a:pt x="17216" y="40012"/>
                </a:lnTo>
                <a:lnTo>
                  <a:pt x="17121" y="61925"/>
                </a:lnTo>
                <a:lnTo>
                  <a:pt x="16166" y="65095"/>
                </a:lnTo>
                <a:lnTo>
                  <a:pt x="14576" y="68162"/>
                </a:lnTo>
                <a:lnTo>
                  <a:pt x="12564" y="71158"/>
                </a:lnTo>
                <a:lnTo>
                  <a:pt x="11222" y="74109"/>
                </a:lnTo>
                <a:lnTo>
                  <a:pt x="10327" y="77029"/>
                </a:lnTo>
                <a:lnTo>
                  <a:pt x="9732" y="79927"/>
                </a:lnTo>
                <a:lnTo>
                  <a:pt x="8382" y="82812"/>
                </a:lnTo>
                <a:lnTo>
                  <a:pt x="6528" y="85688"/>
                </a:lnTo>
                <a:lnTo>
                  <a:pt x="4342" y="88558"/>
                </a:lnTo>
                <a:lnTo>
                  <a:pt x="2883" y="91424"/>
                </a:lnTo>
                <a:lnTo>
                  <a:pt x="1911" y="94286"/>
                </a:lnTo>
                <a:lnTo>
                  <a:pt x="351" y="101174"/>
                </a:lnTo>
                <a:lnTo>
                  <a:pt x="137" y="104656"/>
                </a:lnTo>
                <a:lnTo>
                  <a:pt x="0" y="110101"/>
                </a:lnTo>
                <a:lnTo>
                  <a:pt x="942" y="110548"/>
                </a:lnTo>
                <a:lnTo>
                  <a:pt x="7350" y="111324"/>
                </a:lnTo>
                <a:lnTo>
                  <a:pt x="10551" y="113930"/>
                </a:lnTo>
                <a:lnTo>
                  <a:pt x="12738" y="115958"/>
                </a:lnTo>
                <a:lnTo>
                  <a:pt x="15148" y="117310"/>
                </a:lnTo>
                <a:lnTo>
                  <a:pt x="22138" y="119214"/>
                </a:lnTo>
                <a:lnTo>
                  <a:pt x="25585" y="119778"/>
                </a:lnTo>
                <a:lnTo>
                  <a:pt x="32217" y="119945"/>
                </a:lnTo>
                <a:lnTo>
                  <a:pt x="37478" y="119983"/>
                </a:lnTo>
                <a:lnTo>
                  <a:pt x="40214" y="119041"/>
                </a:lnTo>
                <a:lnTo>
                  <a:pt x="45795" y="115455"/>
                </a:lnTo>
                <a:lnTo>
                  <a:pt x="49568" y="114117"/>
                </a:lnTo>
                <a:lnTo>
                  <a:pt x="53989" y="113225"/>
                </a:lnTo>
                <a:lnTo>
                  <a:pt x="58842" y="112631"/>
                </a:lnTo>
                <a:lnTo>
                  <a:pt x="63030" y="112235"/>
                </a:lnTo>
                <a:lnTo>
                  <a:pt x="70222" y="111794"/>
                </a:lnTo>
                <a:lnTo>
                  <a:pt x="73473" y="110724"/>
                </a:lnTo>
                <a:lnTo>
                  <a:pt x="79626" y="106996"/>
                </a:lnTo>
                <a:lnTo>
                  <a:pt x="83552" y="105620"/>
                </a:lnTo>
                <a:lnTo>
                  <a:pt x="88076" y="104703"/>
                </a:lnTo>
                <a:lnTo>
                  <a:pt x="92996" y="104093"/>
                </a:lnTo>
                <a:lnTo>
                  <a:pt x="97228" y="103685"/>
                </a:lnTo>
                <a:lnTo>
                  <a:pt x="101003" y="103413"/>
                </a:lnTo>
                <a:lnTo>
                  <a:pt x="104472" y="103232"/>
                </a:lnTo>
                <a:lnTo>
                  <a:pt x="108690" y="102159"/>
                </a:lnTo>
                <a:lnTo>
                  <a:pt x="113406" y="100490"/>
                </a:lnTo>
                <a:lnTo>
                  <a:pt x="118456" y="98426"/>
                </a:lnTo>
                <a:lnTo>
                  <a:pt x="122775" y="97050"/>
                </a:lnTo>
                <a:lnTo>
                  <a:pt x="126606" y="96133"/>
                </a:lnTo>
                <a:lnTo>
                  <a:pt x="133404" y="95113"/>
                </a:lnTo>
                <a:lnTo>
                  <a:pt x="139599" y="94660"/>
                </a:lnTo>
                <a:lnTo>
                  <a:pt x="148068" y="94458"/>
                </a:lnTo>
                <a:lnTo>
                  <a:pt x="231424" y="942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8035293" y="5649277"/>
            <a:ext cx="34288" cy="394336"/>
          </a:xfrm>
          <a:custGeom>
            <a:avLst/>
            <a:gdLst/>
            <a:ahLst/>
            <a:cxnLst/>
            <a:rect l="0" t="0" r="0" b="0"/>
            <a:pathLst>
              <a:path w="34288" h="394336">
                <a:moveTo>
                  <a:pt x="8569" y="0"/>
                </a:moveTo>
                <a:lnTo>
                  <a:pt x="1188" y="0"/>
                </a:lnTo>
                <a:lnTo>
                  <a:pt x="790" y="953"/>
                </a:lnTo>
                <a:lnTo>
                  <a:pt x="101" y="11932"/>
                </a:lnTo>
                <a:lnTo>
                  <a:pt x="0" y="61863"/>
                </a:lnTo>
                <a:lnTo>
                  <a:pt x="951" y="69817"/>
                </a:lnTo>
                <a:lnTo>
                  <a:pt x="2538" y="77977"/>
                </a:lnTo>
                <a:lnTo>
                  <a:pt x="4548" y="86275"/>
                </a:lnTo>
                <a:lnTo>
                  <a:pt x="5888" y="94665"/>
                </a:lnTo>
                <a:lnTo>
                  <a:pt x="6782" y="103114"/>
                </a:lnTo>
                <a:lnTo>
                  <a:pt x="7378" y="111605"/>
                </a:lnTo>
                <a:lnTo>
                  <a:pt x="7774" y="120123"/>
                </a:lnTo>
                <a:lnTo>
                  <a:pt x="8216" y="137209"/>
                </a:lnTo>
                <a:lnTo>
                  <a:pt x="8538" y="200531"/>
                </a:lnTo>
                <a:lnTo>
                  <a:pt x="9502" y="210840"/>
                </a:lnTo>
                <a:lnTo>
                  <a:pt x="11095" y="220570"/>
                </a:lnTo>
                <a:lnTo>
                  <a:pt x="13111" y="229914"/>
                </a:lnTo>
                <a:lnTo>
                  <a:pt x="15407" y="239001"/>
                </a:lnTo>
                <a:lnTo>
                  <a:pt x="17889" y="247917"/>
                </a:lnTo>
                <a:lnTo>
                  <a:pt x="20499" y="256718"/>
                </a:lnTo>
                <a:lnTo>
                  <a:pt x="22236" y="265442"/>
                </a:lnTo>
                <a:lnTo>
                  <a:pt x="23396" y="274117"/>
                </a:lnTo>
                <a:lnTo>
                  <a:pt x="24168" y="282757"/>
                </a:lnTo>
                <a:lnTo>
                  <a:pt x="25637" y="290422"/>
                </a:lnTo>
                <a:lnTo>
                  <a:pt x="27567" y="297438"/>
                </a:lnTo>
                <a:lnTo>
                  <a:pt x="29806" y="304019"/>
                </a:lnTo>
                <a:lnTo>
                  <a:pt x="31300" y="311264"/>
                </a:lnTo>
                <a:lnTo>
                  <a:pt x="32296" y="318952"/>
                </a:lnTo>
                <a:lnTo>
                  <a:pt x="32960" y="326935"/>
                </a:lnTo>
                <a:lnTo>
                  <a:pt x="33402" y="334162"/>
                </a:lnTo>
                <a:lnTo>
                  <a:pt x="33893" y="347271"/>
                </a:lnTo>
                <a:lnTo>
                  <a:pt x="34171" y="360811"/>
                </a:lnTo>
                <a:lnTo>
                  <a:pt x="34287" y="3943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13) √75 ≈ 8.660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410200" y="2682081"/>
            <a:ext cx="2514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 flipV="1">
            <a:off x="5943600" y="4191000"/>
            <a:ext cx="1676400" cy="152400"/>
          </a:xfrm>
          <a:prstGeom prst="line">
            <a:avLst/>
          </a:prstGeom>
          <a:ln>
            <a:prstDash val="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3" name="SMARTPenAnnotation245"/>
          <p:cNvSpPr/>
          <p:nvPr/>
        </p:nvSpPr>
        <p:spPr>
          <a:xfrm>
            <a:off x="6089332" y="4517710"/>
            <a:ext cx="248603" cy="205738"/>
          </a:xfrm>
          <a:custGeom>
            <a:avLst/>
            <a:gdLst/>
            <a:ahLst/>
            <a:cxnLst/>
            <a:rect l="0" t="0" r="0" b="0"/>
            <a:pathLst>
              <a:path w="248603" h="205738">
                <a:moveTo>
                  <a:pt x="248602" y="8569"/>
                </a:moveTo>
                <a:lnTo>
                  <a:pt x="240039" y="8569"/>
                </a:lnTo>
                <a:lnTo>
                  <a:pt x="232650" y="15951"/>
                </a:lnTo>
                <a:lnTo>
                  <a:pt x="229448" y="16613"/>
                </a:lnTo>
                <a:lnTo>
                  <a:pt x="222290" y="16985"/>
                </a:lnTo>
                <a:lnTo>
                  <a:pt x="219630" y="17038"/>
                </a:lnTo>
                <a:lnTo>
                  <a:pt x="216905" y="18025"/>
                </a:lnTo>
                <a:lnTo>
                  <a:pt x="211338" y="21662"/>
                </a:lnTo>
                <a:lnTo>
                  <a:pt x="205688" y="23914"/>
                </a:lnTo>
                <a:lnTo>
                  <a:pt x="200002" y="24914"/>
                </a:lnTo>
                <a:lnTo>
                  <a:pt x="194300" y="25359"/>
                </a:lnTo>
                <a:lnTo>
                  <a:pt x="188591" y="25557"/>
                </a:lnTo>
                <a:lnTo>
                  <a:pt x="177481" y="25668"/>
                </a:lnTo>
                <a:lnTo>
                  <a:pt x="134334" y="25714"/>
                </a:lnTo>
                <a:lnTo>
                  <a:pt x="131466" y="24762"/>
                </a:lnTo>
                <a:lnTo>
                  <a:pt x="125740" y="21164"/>
                </a:lnTo>
                <a:lnTo>
                  <a:pt x="120019" y="18929"/>
                </a:lnTo>
                <a:lnTo>
                  <a:pt x="114302" y="17936"/>
                </a:lnTo>
                <a:lnTo>
                  <a:pt x="108586" y="17495"/>
                </a:lnTo>
                <a:lnTo>
                  <a:pt x="106681" y="16425"/>
                </a:lnTo>
                <a:lnTo>
                  <a:pt x="105411" y="14759"/>
                </a:lnTo>
                <a:lnTo>
                  <a:pt x="104564" y="12696"/>
                </a:lnTo>
                <a:lnTo>
                  <a:pt x="103047" y="11321"/>
                </a:lnTo>
                <a:lnTo>
                  <a:pt x="101083" y="10403"/>
                </a:lnTo>
                <a:lnTo>
                  <a:pt x="94695" y="8677"/>
                </a:lnTo>
                <a:lnTo>
                  <a:pt x="88485" y="2700"/>
                </a:lnTo>
                <a:lnTo>
                  <a:pt x="85728" y="0"/>
                </a:lnTo>
                <a:lnTo>
                  <a:pt x="85725" y="21331"/>
                </a:lnTo>
                <a:lnTo>
                  <a:pt x="84773" y="23744"/>
                </a:lnTo>
                <a:lnTo>
                  <a:pt x="81175" y="28966"/>
                </a:lnTo>
                <a:lnTo>
                  <a:pt x="78940" y="34462"/>
                </a:lnTo>
                <a:lnTo>
                  <a:pt x="77947" y="40080"/>
                </a:lnTo>
                <a:lnTo>
                  <a:pt x="77506" y="45752"/>
                </a:lnTo>
                <a:lnTo>
                  <a:pt x="76436" y="47645"/>
                </a:lnTo>
                <a:lnTo>
                  <a:pt x="74770" y="48908"/>
                </a:lnTo>
                <a:lnTo>
                  <a:pt x="72706" y="49749"/>
                </a:lnTo>
                <a:lnTo>
                  <a:pt x="71331" y="51263"/>
                </a:lnTo>
                <a:lnTo>
                  <a:pt x="70414" y="53224"/>
                </a:lnTo>
                <a:lnTo>
                  <a:pt x="69395" y="57944"/>
                </a:lnTo>
                <a:lnTo>
                  <a:pt x="68942" y="63216"/>
                </a:lnTo>
                <a:lnTo>
                  <a:pt x="68652" y="68471"/>
                </a:lnTo>
                <a:lnTo>
                  <a:pt x="68580" y="85691"/>
                </a:lnTo>
                <a:lnTo>
                  <a:pt x="68580" y="78338"/>
                </a:lnTo>
                <a:lnTo>
                  <a:pt x="69533" y="77942"/>
                </a:lnTo>
                <a:lnTo>
                  <a:pt x="73131" y="77502"/>
                </a:lnTo>
                <a:lnTo>
                  <a:pt x="74472" y="76432"/>
                </a:lnTo>
                <a:lnTo>
                  <a:pt x="75365" y="74766"/>
                </a:lnTo>
                <a:lnTo>
                  <a:pt x="75961" y="72703"/>
                </a:lnTo>
                <a:lnTo>
                  <a:pt x="77310" y="71328"/>
                </a:lnTo>
                <a:lnTo>
                  <a:pt x="79163" y="70411"/>
                </a:lnTo>
                <a:lnTo>
                  <a:pt x="81350" y="69800"/>
                </a:lnTo>
                <a:lnTo>
                  <a:pt x="86321" y="66581"/>
                </a:lnTo>
                <a:lnTo>
                  <a:pt x="88980" y="64388"/>
                </a:lnTo>
                <a:lnTo>
                  <a:pt x="91705" y="62927"/>
                </a:lnTo>
                <a:lnTo>
                  <a:pt x="97273" y="61303"/>
                </a:lnTo>
                <a:lnTo>
                  <a:pt x="102922" y="58042"/>
                </a:lnTo>
                <a:lnTo>
                  <a:pt x="105762" y="55839"/>
                </a:lnTo>
                <a:lnTo>
                  <a:pt x="111458" y="53390"/>
                </a:lnTo>
                <a:lnTo>
                  <a:pt x="118117" y="51350"/>
                </a:lnTo>
                <a:lnTo>
                  <a:pt x="122560" y="49473"/>
                </a:lnTo>
                <a:lnTo>
                  <a:pt x="127426" y="47268"/>
                </a:lnTo>
                <a:lnTo>
                  <a:pt x="131624" y="45799"/>
                </a:lnTo>
                <a:lnTo>
                  <a:pt x="138827" y="44166"/>
                </a:lnTo>
                <a:lnTo>
                  <a:pt x="145204" y="43441"/>
                </a:lnTo>
                <a:lnTo>
                  <a:pt x="151212" y="43118"/>
                </a:lnTo>
                <a:lnTo>
                  <a:pt x="157058" y="42974"/>
                </a:lnTo>
                <a:lnTo>
                  <a:pt x="174298" y="42870"/>
                </a:lnTo>
                <a:lnTo>
                  <a:pt x="177159" y="43819"/>
                </a:lnTo>
                <a:lnTo>
                  <a:pt x="182877" y="47413"/>
                </a:lnTo>
                <a:lnTo>
                  <a:pt x="188594" y="49646"/>
                </a:lnTo>
                <a:lnTo>
                  <a:pt x="191452" y="50242"/>
                </a:lnTo>
                <a:lnTo>
                  <a:pt x="197167" y="53443"/>
                </a:lnTo>
                <a:lnTo>
                  <a:pt x="202882" y="58041"/>
                </a:lnTo>
                <a:lnTo>
                  <a:pt x="208597" y="63259"/>
                </a:lnTo>
                <a:lnTo>
                  <a:pt x="210502" y="65985"/>
                </a:lnTo>
                <a:lnTo>
                  <a:pt x="212619" y="71553"/>
                </a:lnTo>
                <a:lnTo>
                  <a:pt x="213560" y="77202"/>
                </a:lnTo>
                <a:lnTo>
                  <a:pt x="213811" y="80042"/>
                </a:lnTo>
                <a:lnTo>
                  <a:pt x="214930" y="82888"/>
                </a:lnTo>
                <a:lnTo>
                  <a:pt x="218715" y="88591"/>
                </a:lnTo>
                <a:lnTo>
                  <a:pt x="221032" y="94299"/>
                </a:lnTo>
                <a:lnTo>
                  <a:pt x="222061" y="100012"/>
                </a:lnTo>
                <a:lnTo>
                  <a:pt x="222519" y="105726"/>
                </a:lnTo>
                <a:lnTo>
                  <a:pt x="222722" y="111440"/>
                </a:lnTo>
                <a:lnTo>
                  <a:pt x="222777" y="114297"/>
                </a:lnTo>
                <a:lnTo>
                  <a:pt x="221860" y="118108"/>
                </a:lnTo>
                <a:lnTo>
                  <a:pt x="220297" y="122552"/>
                </a:lnTo>
                <a:lnTo>
                  <a:pt x="218302" y="127420"/>
                </a:lnTo>
                <a:lnTo>
                  <a:pt x="216972" y="131619"/>
                </a:lnTo>
                <a:lnTo>
                  <a:pt x="216086" y="135370"/>
                </a:lnTo>
                <a:lnTo>
                  <a:pt x="215495" y="138823"/>
                </a:lnTo>
                <a:lnTo>
                  <a:pt x="212298" y="145200"/>
                </a:lnTo>
                <a:lnTo>
                  <a:pt x="207702" y="151209"/>
                </a:lnTo>
                <a:lnTo>
                  <a:pt x="202485" y="157055"/>
                </a:lnTo>
                <a:lnTo>
                  <a:pt x="200712" y="159948"/>
                </a:lnTo>
                <a:lnTo>
                  <a:pt x="198743" y="165701"/>
                </a:lnTo>
                <a:lnTo>
                  <a:pt x="195328" y="171434"/>
                </a:lnTo>
                <a:lnTo>
                  <a:pt x="190635" y="177156"/>
                </a:lnTo>
                <a:lnTo>
                  <a:pt x="185374" y="182874"/>
                </a:lnTo>
                <a:lnTo>
                  <a:pt x="181685" y="185733"/>
                </a:lnTo>
                <a:lnTo>
                  <a:pt x="177321" y="188591"/>
                </a:lnTo>
                <a:lnTo>
                  <a:pt x="172507" y="191449"/>
                </a:lnTo>
                <a:lnTo>
                  <a:pt x="168345" y="193354"/>
                </a:lnTo>
                <a:lnTo>
                  <a:pt x="161180" y="195471"/>
                </a:lnTo>
                <a:lnTo>
                  <a:pt x="154820" y="196412"/>
                </a:lnTo>
                <a:lnTo>
                  <a:pt x="151792" y="196663"/>
                </a:lnTo>
                <a:lnTo>
                  <a:pt x="148820" y="197783"/>
                </a:lnTo>
                <a:lnTo>
                  <a:pt x="142977" y="201567"/>
                </a:lnTo>
                <a:lnTo>
                  <a:pt x="137206" y="203884"/>
                </a:lnTo>
                <a:lnTo>
                  <a:pt x="130513" y="204914"/>
                </a:lnTo>
                <a:lnTo>
                  <a:pt x="126061" y="205188"/>
                </a:lnTo>
                <a:lnTo>
                  <a:pt x="116987" y="205493"/>
                </a:lnTo>
                <a:lnTo>
                  <a:pt x="103401" y="205689"/>
                </a:lnTo>
                <a:lnTo>
                  <a:pt x="61534" y="205736"/>
                </a:lnTo>
                <a:lnTo>
                  <a:pt x="57215" y="204784"/>
                </a:lnTo>
                <a:lnTo>
                  <a:pt x="49876" y="201186"/>
                </a:lnTo>
                <a:lnTo>
                  <a:pt x="45633" y="199846"/>
                </a:lnTo>
                <a:lnTo>
                  <a:pt x="40900" y="198952"/>
                </a:lnTo>
                <a:lnTo>
                  <a:pt x="28717" y="197518"/>
                </a:lnTo>
                <a:lnTo>
                  <a:pt x="22055" y="197269"/>
                </a:lnTo>
                <a:lnTo>
                  <a:pt x="147" y="197165"/>
                </a:lnTo>
                <a:lnTo>
                  <a:pt x="29" y="203056"/>
                </a:lnTo>
                <a:lnTo>
                  <a:pt x="0" y="2057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6"/>
          <p:cNvSpPr/>
          <p:nvPr/>
        </p:nvSpPr>
        <p:spPr>
          <a:xfrm>
            <a:off x="7118032" y="4483417"/>
            <a:ext cx="240031" cy="205709"/>
          </a:xfrm>
          <a:custGeom>
            <a:avLst/>
            <a:gdLst/>
            <a:ahLst/>
            <a:cxnLst/>
            <a:rect l="0" t="0" r="0" b="0"/>
            <a:pathLst>
              <a:path w="240031" h="205709">
                <a:moveTo>
                  <a:pt x="240030" y="0"/>
                </a:moveTo>
                <a:lnTo>
                  <a:pt x="195467" y="0"/>
                </a:lnTo>
                <a:lnTo>
                  <a:pt x="192224" y="953"/>
                </a:lnTo>
                <a:lnTo>
                  <a:pt x="186081" y="4551"/>
                </a:lnTo>
                <a:lnTo>
                  <a:pt x="180176" y="6785"/>
                </a:lnTo>
                <a:lnTo>
                  <a:pt x="174375" y="7779"/>
                </a:lnTo>
                <a:lnTo>
                  <a:pt x="168623" y="8220"/>
                </a:lnTo>
                <a:lnTo>
                  <a:pt x="162891" y="8416"/>
                </a:lnTo>
                <a:lnTo>
                  <a:pt x="151451" y="8542"/>
                </a:lnTo>
                <a:lnTo>
                  <a:pt x="94412" y="8573"/>
                </a:lnTo>
                <a:lnTo>
                  <a:pt x="98883" y="13124"/>
                </a:lnTo>
                <a:lnTo>
                  <a:pt x="100212" y="15416"/>
                </a:lnTo>
                <a:lnTo>
                  <a:pt x="101689" y="20504"/>
                </a:lnTo>
                <a:lnTo>
                  <a:pt x="102345" y="25941"/>
                </a:lnTo>
                <a:lnTo>
                  <a:pt x="102521" y="28723"/>
                </a:lnTo>
                <a:lnTo>
                  <a:pt x="101684" y="31532"/>
                </a:lnTo>
                <a:lnTo>
                  <a:pt x="98215" y="37192"/>
                </a:lnTo>
                <a:lnTo>
                  <a:pt x="96039" y="42883"/>
                </a:lnTo>
                <a:lnTo>
                  <a:pt x="95458" y="45733"/>
                </a:lnTo>
                <a:lnTo>
                  <a:pt x="94119" y="49539"/>
                </a:lnTo>
                <a:lnTo>
                  <a:pt x="92274" y="53981"/>
                </a:lnTo>
                <a:lnTo>
                  <a:pt x="90091" y="58847"/>
                </a:lnTo>
                <a:lnTo>
                  <a:pt x="88635" y="63045"/>
                </a:lnTo>
                <a:lnTo>
                  <a:pt x="87666" y="66794"/>
                </a:lnTo>
                <a:lnTo>
                  <a:pt x="87018" y="70247"/>
                </a:lnTo>
                <a:lnTo>
                  <a:pt x="85635" y="74454"/>
                </a:lnTo>
                <a:lnTo>
                  <a:pt x="83760" y="79164"/>
                </a:lnTo>
                <a:lnTo>
                  <a:pt x="81557" y="84208"/>
                </a:lnTo>
                <a:lnTo>
                  <a:pt x="80089" y="88524"/>
                </a:lnTo>
                <a:lnTo>
                  <a:pt x="79110" y="92353"/>
                </a:lnTo>
                <a:lnTo>
                  <a:pt x="78458" y="95859"/>
                </a:lnTo>
                <a:lnTo>
                  <a:pt x="78023" y="99149"/>
                </a:lnTo>
                <a:lnTo>
                  <a:pt x="77540" y="105344"/>
                </a:lnTo>
                <a:lnTo>
                  <a:pt x="77324" y="111272"/>
                </a:lnTo>
                <a:lnTo>
                  <a:pt x="77162" y="126884"/>
                </a:lnTo>
                <a:lnTo>
                  <a:pt x="77152" y="137159"/>
                </a:lnTo>
                <a:lnTo>
                  <a:pt x="84533" y="129779"/>
                </a:lnTo>
                <a:lnTo>
                  <a:pt x="90276" y="126577"/>
                </a:lnTo>
                <a:lnTo>
                  <a:pt x="94474" y="124390"/>
                </a:lnTo>
                <a:lnTo>
                  <a:pt x="101679" y="121960"/>
                </a:lnTo>
                <a:lnTo>
                  <a:pt x="104933" y="121312"/>
                </a:lnTo>
                <a:lnTo>
                  <a:pt x="111089" y="118051"/>
                </a:lnTo>
                <a:lnTo>
                  <a:pt x="114065" y="115849"/>
                </a:lnTo>
                <a:lnTo>
                  <a:pt x="119911" y="113401"/>
                </a:lnTo>
                <a:lnTo>
                  <a:pt x="125683" y="112313"/>
                </a:lnTo>
                <a:lnTo>
                  <a:pt x="131424" y="111829"/>
                </a:lnTo>
                <a:lnTo>
                  <a:pt x="135241" y="111700"/>
                </a:lnTo>
                <a:lnTo>
                  <a:pt x="151418" y="111476"/>
                </a:lnTo>
                <a:lnTo>
                  <a:pt x="201209" y="111443"/>
                </a:lnTo>
                <a:lnTo>
                  <a:pt x="203673" y="112395"/>
                </a:lnTo>
                <a:lnTo>
                  <a:pt x="208948" y="115994"/>
                </a:lnTo>
                <a:lnTo>
                  <a:pt x="214469" y="118228"/>
                </a:lnTo>
                <a:lnTo>
                  <a:pt x="217275" y="118824"/>
                </a:lnTo>
                <a:lnTo>
                  <a:pt x="219144" y="120173"/>
                </a:lnTo>
                <a:lnTo>
                  <a:pt x="220392" y="122026"/>
                </a:lnTo>
                <a:lnTo>
                  <a:pt x="221223" y="124213"/>
                </a:lnTo>
                <a:lnTo>
                  <a:pt x="222729" y="125671"/>
                </a:lnTo>
                <a:lnTo>
                  <a:pt x="224687" y="126643"/>
                </a:lnTo>
                <a:lnTo>
                  <a:pt x="226943" y="127291"/>
                </a:lnTo>
                <a:lnTo>
                  <a:pt x="231991" y="130552"/>
                </a:lnTo>
                <a:lnTo>
                  <a:pt x="238442" y="135855"/>
                </a:lnTo>
                <a:lnTo>
                  <a:pt x="238972" y="137242"/>
                </a:lnTo>
                <a:lnTo>
                  <a:pt x="239559" y="141324"/>
                </a:lnTo>
                <a:lnTo>
                  <a:pt x="239821" y="146313"/>
                </a:lnTo>
                <a:lnTo>
                  <a:pt x="239989" y="152727"/>
                </a:lnTo>
                <a:lnTo>
                  <a:pt x="240018" y="158388"/>
                </a:lnTo>
                <a:lnTo>
                  <a:pt x="239070" y="160837"/>
                </a:lnTo>
                <a:lnTo>
                  <a:pt x="235475" y="166098"/>
                </a:lnTo>
                <a:lnTo>
                  <a:pt x="233184" y="167882"/>
                </a:lnTo>
                <a:lnTo>
                  <a:pt x="230703" y="169071"/>
                </a:lnTo>
                <a:lnTo>
                  <a:pt x="228097" y="169865"/>
                </a:lnTo>
                <a:lnTo>
                  <a:pt x="226360" y="171345"/>
                </a:lnTo>
                <a:lnTo>
                  <a:pt x="225202" y="173285"/>
                </a:lnTo>
                <a:lnTo>
                  <a:pt x="224429" y="175531"/>
                </a:lnTo>
                <a:lnTo>
                  <a:pt x="221031" y="180566"/>
                </a:lnTo>
                <a:lnTo>
                  <a:pt x="218792" y="183243"/>
                </a:lnTo>
                <a:lnTo>
                  <a:pt x="215394" y="185027"/>
                </a:lnTo>
                <a:lnTo>
                  <a:pt x="211223" y="186216"/>
                </a:lnTo>
                <a:lnTo>
                  <a:pt x="206538" y="187009"/>
                </a:lnTo>
                <a:lnTo>
                  <a:pt x="202462" y="188490"/>
                </a:lnTo>
                <a:lnTo>
                  <a:pt x="195393" y="192676"/>
                </a:lnTo>
                <a:lnTo>
                  <a:pt x="189077" y="195171"/>
                </a:lnTo>
                <a:lnTo>
                  <a:pt x="182141" y="196280"/>
                </a:lnTo>
                <a:lnTo>
                  <a:pt x="177625" y="196576"/>
                </a:lnTo>
                <a:lnTo>
                  <a:pt x="172709" y="196773"/>
                </a:lnTo>
                <a:lnTo>
                  <a:pt x="168479" y="197857"/>
                </a:lnTo>
                <a:lnTo>
                  <a:pt x="161239" y="201602"/>
                </a:lnTo>
                <a:lnTo>
                  <a:pt x="154847" y="203901"/>
                </a:lnTo>
                <a:lnTo>
                  <a:pt x="147879" y="204923"/>
                </a:lnTo>
                <a:lnTo>
                  <a:pt x="143354" y="205195"/>
                </a:lnTo>
                <a:lnTo>
                  <a:pt x="134198" y="205498"/>
                </a:lnTo>
                <a:lnTo>
                  <a:pt x="122736" y="205668"/>
                </a:lnTo>
                <a:lnTo>
                  <a:pt x="112970" y="205708"/>
                </a:lnTo>
                <a:lnTo>
                  <a:pt x="108650" y="204766"/>
                </a:lnTo>
                <a:lnTo>
                  <a:pt x="101312" y="201180"/>
                </a:lnTo>
                <a:lnTo>
                  <a:pt x="97068" y="199842"/>
                </a:lnTo>
                <a:lnTo>
                  <a:pt x="92335" y="198951"/>
                </a:lnTo>
                <a:lnTo>
                  <a:pt x="87274" y="198356"/>
                </a:lnTo>
                <a:lnTo>
                  <a:pt x="82948" y="197960"/>
                </a:lnTo>
                <a:lnTo>
                  <a:pt x="75601" y="197520"/>
                </a:lnTo>
                <a:lnTo>
                  <a:pt x="72308" y="196450"/>
                </a:lnTo>
                <a:lnTo>
                  <a:pt x="66110" y="192721"/>
                </a:lnTo>
                <a:lnTo>
                  <a:pt x="60180" y="190429"/>
                </a:lnTo>
                <a:lnTo>
                  <a:pt x="53417" y="189410"/>
                </a:lnTo>
                <a:lnTo>
                  <a:pt x="48946" y="189139"/>
                </a:lnTo>
                <a:lnTo>
                  <a:pt x="44061" y="188957"/>
                </a:lnTo>
                <a:lnTo>
                  <a:pt x="39852" y="187884"/>
                </a:lnTo>
                <a:lnTo>
                  <a:pt x="32635" y="184152"/>
                </a:lnTo>
                <a:lnTo>
                  <a:pt x="27767" y="181246"/>
                </a:lnTo>
                <a:lnTo>
                  <a:pt x="21774" y="175834"/>
                </a:lnTo>
                <a:lnTo>
                  <a:pt x="18517" y="172749"/>
                </a:lnTo>
                <a:lnTo>
                  <a:pt x="15215" y="172028"/>
                </a:lnTo>
                <a:lnTo>
                  <a:pt x="9885" y="171564"/>
                </a:lnTo>
                <a:lnTo>
                  <a:pt x="2940" y="165581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7"/>
          <p:cNvSpPr/>
          <p:nvPr/>
        </p:nvSpPr>
        <p:spPr>
          <a:xfrm>
            <a:off x="6535102" y="3977640"/>
            <a:ext cx="497206" cy="240031"/>
          </a:xfrm>
          <a:custGeom>
            <a:avLst/>
            <a:gdLst/>
            <a:ahLst/>
            <a:cxnLst/>
            <a:rect l="0" t="0" r="0" b="0"/>
            <a:pathLst>
              <a:path w="497206" h="240031">
                <a:moveTo>
                  <a:pt x="8573" y="188595"/>
                </a:moveTo>
                <a:lnTo>
                  <a:pt x="0" y="188595"/>
                </a:lnTo>
                <a:lnTo>
                  <a:pt x="8468" y="188595"/>
                </a:lnTo>
                <a:lnTo>
                  <a:pt x="8541" y="193145"/>
                </a:lnTo>
                <a:lnTo>
                  <a:pt x="9504" y="194486"/>
                </a:lnTo>
                <a:lnTo>
                  <a:pt x="11099" y="195380"/>
                </a:lnTo>
                <a:lnTo>
                  <a:pt x="13114" y="195975"/>
                </a:lnTo>
                <a:lnTo>
                  <a:pt x="14457" y="197325"/>
                </a:lnTo>
                <a:lnTo>
                  <a:pt x="15353" y="199177"/>
                </a:lnTo>
                <a:lnTo>
                  <a:pt x="15950" y="201365"/>
                </a:lnTo>
                <a:lnTo>
                  <a:pt x="17301" y="202823"/>
                </a:lnTo>
                <a:lnTo>
                  <a:pt x="19154" y="203795"/>
                </a:lnTo>
                <a:lnTo>
                  <a:pt x="21341" y="204443"/>
                </a:lnTo>
                <a:lnTo>
                  <a:pt x="26313" y="207704"/>
                </a:lnTo>
                <a:lnTo>
                  <a:pt x="34192" y="214394"/>
                </a:lnTo>
                <a:lnTo>
                  <a:pt x="42929" y="222966"/>
                </a:lnTo>
                <a:lnTo>
                  <a:pt x="55598" y="235621"/>
                </a:lnTo>
                <a:lnTo>
                  <a:pt x="58021" y="237090"/>
                </a:lnTo>
                <a:lnTo>
                  <a:pt x="68112" y="239915"/>
                </a:lnTo>
                <a:lnTo>
                  <a:pt x="77150" y="240030"/>
                </a:lnTo>
                <a:lnTo>
                  <a:pt x="69771" y="232649"/>
                </a:lnTo>
                <a:lnTo>
                  <a:pt x="69110" y="229447"/>
                </a:lnTo>
                <a:lnTo>
                  <a:pt x="68932" y="227259"/>
                </a:lnTo>
                <a:lnTo>
                  <a:pt x="67863" y="224848"/>
                </a:lnTo>
                <a:lnTo>
                  <a:pt x="64133" y="219630"/>
                </a:lnTo>
                <a:lnTo>
                  <a:pt x="62758" y="216905"/>
                </a:lnTo>
                <a:lnTo>
                  <a:pt x="61231" y="211337"/>
                </a:lnTo>
                <a:lnTo>
                  <a:pt x="58011" y="205687"/>
                </a:lnTo>
                <a:lnTo>
                  <a:pt x="55819" y="202847"/>
                </a:lnTo>
                <a:lnTo>
                  <a:pt x="53384" y="197152"/>
                </a:lnTo>
                <a:lnTo>
                  <a:pt x="52301" y="191445"/>
                </a:lnTo>
                <a:lnTo>
                  <a:pt x="51820" y="185734"/>
                </a:lnTo>
                <a:lnTo>
                  <a:pt x="51606" y="180021"/>
                </a:lnTo>
                <a:lnTo>
                  <a:pt x="51549" y="177164"/>
                </a:lnTo>
                <a:lnTo>
                  <a:pt x="50558" y="174306"/>
                </a:lnTo>
                <a:lnTo>
                  <a:pt x="46918" y="168592"/>
                </a:lnTo>
                <a:lnTo>
                  <a:pt x="44665" y="162877"/>
                </a:lnTo>
                <a:lnTo>
                  <a:pt x="42712" y="156210"/>
                </a:lnTo>
                <a:lnTo>
                  <a:pt x="40857" y="151764"/>
                </a:lnTo>
                <a:lnTo>
                  <a:pt x="35588" y="140045"/>
                </a:lnTo>
                <a:lnTo>
                  <a:pt x="34675" y="133464"/>
                </a:lnTo>
                <a:lnTo>
                  <a:pt x="34461" y="128215"/>
                </a:lnTo>
                <a:lnTo>
                  <a:pt x="34313" y="120142"/>
                </a:lnTo>
                <a:lnTo>
                  <a:pt x="34290" y="107009"/>
                </a:lnTo>
                <a:lnTo>
                  <a:pt x="35243" y="105629"/>
                </a:lnTo>
                <a:lnTo>
                  <a:pt x="36830" y="104709"/>
                </a:lnTo>
                <a:lnTo>
                  <a:pt x="41671" y="103233"/>
                </a:lnTo>
                <a:lnTo>
                  <a:pt x="49491" y="96132"/>
                </a:lnTo>
                <a:lnTo>
                  <a:pt x="50139" y="95521"/>
                </a:lnTo>
                <a:lnTo>
                  <a:pt x="53399" y="94841"/>
                </a:lnTo>
                <a:lnTo>
                  <a:pt x="68753" y="94345"/>
                </a:lnTo>
                <a:lnTo>
                  <a:pt x="71552" y="94329"/>
                </a:lnTo>
                <a:lnTo>
                  <a:pt x="84595" y="89756"/>
                </a:lnTo>
                <a:lnTo>
                  <a:pt x="100178" y="85568"/>
                </a:lnTo>
                <a:lnTo>
                  <a:pt x="114243" y="80069"/>
                </a:lnTo>
                <a:lnTo>
                  <a:pt x="125819" y="77064"/>
                </a:lnTo>
                <a:lnTo>
                  <a:pt x="139938" y="71517"/>
                </a:lnTo>
                <a:lnTo>
                  <a:pt x="152482" y="68497"/>
                </a:lnTo>
                <a:lnTo>
                  <a:pt x="165877" y="64415"/>
                </a:lnTo>
                <a:lnTo>
                  <a:pt x="178816" y="59427"/>
                </a:lnTo>
                <a:lnTo>
                  <a:pt x="190916" y="54987"/>
                </a:lnTo>
                <a:lnTo>
                  <a:pt x="202644" y="53013"/>
                </a:lnTo>
                <a:lnTo>
                  <a:pt x="216747" y="49596"/>
                </a:lnTo>
                <a:lnTo>
                  <a:pt x="231587" y="44902"/>
                </a:lnTo>
                <a:lnTo>
                  <a:pt x="244533" y="39642"/>
                </a:lnTo>
                <a:lnTo>
                  <a:pt x="259177" y="36668"/>
                </a:lnTo>
                <a:lnTo>
                  <a:pt x="274257" y="34394"/>
                </a:lnTo>
                <a:lnTo>
                  <a:pt x="287310" y="30209"/>
                </a:lnTo>
                <a:lnTo>
                  <a:pt x="299461" y="25173"/>
                </a:lnTo>
                <a:lnTo>
                  <a:pt x="305368" y="22497"/>
                </a:lnTo>
                <a:lnTo>
                  <a:pt x="319552" y="19523"/>
                </a:lnTo>
                <a:lnTo>
                  <a:pt x="334428" y="17249"/>
                </a:lnTo>
                <a:lnTo>
                  <a:pt x="347390" y="13064"/>
                </a:lnTo>
                <a:lnTo>
                  <a:pt x="362041" y="10568"/>
                </a:lnTo>
                <a:lnTo>
                  <a:pt x="377124" y="8507"/>
                </a:lnTo>
                <a:lnTo>
                  <a:pt x="390179" y="4416"/>
                </a:lnTo>
                <a:lnTo>
                  <a:pt x="402331" y="1962"/>
                </a:lnTo>
                <a:lnTo>
                  <a:pt x="414081" y="872"/>
                </a:lnTo>
                <a:lnTo>
                  <a:pt x="425653" y="387"/>
                </a:lnTo>
                <a:lnTo>
                  <a:pt x="438328" y="114"/>
                </a:lnTo>
                <a:lnTo>
                  <a:pt x="487282" y="0"/>
                </a:lnTo>
                <a:lnTo>
                  <a:pt x="487732" y="952"/>
                </a:lnTo>
                <a:lnTo>
                  <a:pt x="488233" y="4550"/>
                </a:lnTo>
                <a:lnTo>
                  <a:pt x="489318" y="5891"/>
                </a:lnTo>
                <a:lnTo>
                  <a:pt x="490995" y="6785"/>
                </a:lnTo>
                <a:lnTo>
                  <a:pt x="49720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8"/>
          <p:cNvSpPr/>
          <p:nvPr/>
        </p:nvSpPr>
        <p:spPr>
          <a:xfrm>
            <a:off x="6733464" y="4037650"/>
            <a:ext cx="144422" cy="137148"/>
          </a:xfrm>
          <a:custGeom>
            <a:avLst/>
            <a:gdLst/>
            <a:ahLst/>
            <a:cxnLst/>
            <a:rect l="0" t="0" r="0" b="0"/>
            <a:pathLst>
              <a:path w="144422" h="137148">
                <a:moveTo>
                  <a:pt x="110248" y="8570"/>
                </a:moveTo>
                <a:lnTo>
                  <a:pt x="110248" y="13120"/>
                </a:lnTo>
                <a:lnTo>
                  <a:pt x="109296" y="14461"/>
                </a:lnTo>
                <a:lnTo>
                  <a:pt x="107709" y="15355"/>
                </a:lnTo>
                <a:lnTo>
                  <a:pt x="103404" y="16348"/>
                </a:lnTo>
                <a:lnTo>
                  <a:pt x="100923" y="16612"/>
                </a:lnTo>
                <a:lnTo>
                  <a:pt x="94647" y="17038"/>
                </a:lnTo>
                <a:lnTo>
                  <a:pt x="91250" y="17096"/>
                </a:lnTo>
                <a:lnTo>
                  <a:pt x="72715" y="17141"/>
                </a:lnTo>
                <a:lnTo>
                  <a:pt x="70939" y="16189"/>
                </a:lnTo>
                <a:lnTo>
                  <a:pt x="69754" y="14602"/>
                </a:lnTo>
                <a:lnTo>
                  <a:pt x="68964" y="12591"/>
                </a:lnTo>
                <a:lnTo>
                  <a:pt x="66533" y="11250"/>
                </a:lnTo>
                <a:lnTo>
                  <a:pt x="63007" y="10357"/>
                </a:lnTo>
                <a:lnTo>
                  <a:pt x="52762" y="8923"/>
                </a:lnTo>
                <a:lnTo>
                  <a:pt x="48822" y="8727"/>
                </a:lnTo>
                <a:lnTo>
                  <a:pt x="46437" y="8675"/>
                </a:lnTo>
                <a:lnTo>
                  <a:pt x="44847" y="7687"/>
                </a:lnTo>
                <a:lnTo>
                  <a:pt x="43788" y="6076"/>
                </a:lnTo>
                <a:lnTo>
                  <a:pt x="43082" y="4050"/>
                </a:lnTo>
                <a:lnTo>
                  <a:pt x="41658" y="2699"/>
                </a:lnTo>
                <a:lnTo>
                  <a:pt x="39756" y="1798"/>
                </a:lnTo>
                <a:lnTo>
                  <a:pt x="33130" y="7"/>
                </a:lnTo>
                <a:lnTo>
                  <a:pt x="28555" y="0"/>
                </a:lnTo>
                <a:lnTo>
                  <a:pt x="27210" y="951"/>
                </a:lnTo>
                <a:lnTo>
                  <a:pt x="26315" y="2539"/>
                </a:lnTo>
                <a:lnTo>
                  <a:pt x="24877" y="7379"/>
                </a:lnTo>
                <a:lnTo>
                  <a:pt x="24680" y="10580"/>
                </a:lnTo>
                <a:lnTo>
                  <a:pt x="24593" y="15178"/>
                </a:lnTo>
                <a:lnTo>
                  <a:pt x="24554" y="20397"/>
                </a:lnTo>
                <a:lnTo>
                  <a:pt x="23591" y="23122"/>
                </a:lnTo>
                <a:lnTo>
                  <a:pt x="21997" y="25891"/>
                </a:lnTo>
                <a:lnTo>
                  <a:pt x="19981" y="28690"/>
                </a:lnTo>
                <a:lnTo>
                  <a:pt x="18638" y="31508"/>
                </a:lnTo>
                <a:lnTo>
                  <a:pt x="17742" y="34339"/>
                </a:lnTo>
                <a:lnTo>
                  <a:pt x="17145" y="37180"/>
                </a:lnTo>
                <a:lnTo>
                  <a:pt x="15794" y="40025"/>
                </a:lnTo>
                <a:lnTo>
                  <a:pt x="13941" y="42875"/>
                </a:lnTo>
                <a:lnTo>
                  <a:pt x="11754" y="45728"/>
                </a:lnTo>
                <a:lnTo>
                  <a:pt x="10295" y="48581"/>
                </a:lnTo>
                <a:lnTo>
                  <a:pt x="9323" y="51437"/>
                </a:lnTo>
                <a:lnTo>
                  <a:pt x="8674" y="54293"/>
                </a:lnTo>
                <a:lnTo>
                  <a:pt x="8243" y="57149"/>
                </a:lnTo>
                <a:lnTo>
                  <a:pt x="7954" y="60006"/>
                </a:lnTo>
                <a:lnTo>
                  <a:pt x="7492" y="66884"/>
                </a:lnTo>
                <a:lnTo>
                  <a:pt x="7429" y="70365"/>
                </a:lnTo>
                <a:lnTo>
                  <a:pt x="7412" y="72627"/>
                </a:lnTo>
                <a:lnTo>
                  <a:pt x="6448" y="74134"/>
                </a:lnTo>
                <a:lnTo>
                  <a:pt x="4853" y="75139"/>
                </a:lnTo>
                <a:lnTo>
                  <a:pt x="2838" y="75810"/>
                </a:lnTo>
                <a:lnTo>
                  <a:pt x="1493" y="77209"/>
                </a:lnTo>
                <a:lnTo>
                  <a:pt x="597" y="79094"/>
                </a:lnTo>
                <a:lnTo>
                  <a:pt x="0" y="81304"/>
                </a:lnTo>
                <a:lnTo>
                  <a:pt x="555" y="82776"/>
                </a:lnTo>
                <a:lnTo>
                  <a:pt x="1877" y="83758"/>
                </a:lnTo>
                <a:lnTo>
                  <a:pt x="7350" y="85712"/>
                </a:lnTo>
                <a:lnTo>
                  <a:pt x="11921" y="85719"/>
                </a:lnTo>
                <a:lnTo>
                  <a:pt x="13264" y="84768"/>
                </a:lnTo>
                <a:lnTo>
                  <a:pt x="14159" y="83181"/>
                </a:lnTo>
                <a:lnTo>
                  <a:pt x="14756" y="81171"/>
                </a:lnTo>
                <a:lnTo>
                  <a:pt x="16107" y="79830"/>
                </a:lnTo>
                <a:lnTo>
                  <a:pt x="17960" y="78937"/>
                </a:lnTo>
                <a:lnTo>
                  <a:pt x="20147" y="78341"/>
                </a:lnTo>
                <a:lnTo>
                  <a:pt x="22558" y="76991"/>
                </a:lnTo>
                <a:lnTo>
                  <a:pt x="25118" y="75139"/>
                </a:lnTo>
                <a:lnTo>
                  <a:pt x="27778" y="72952"/>
                </a:lnTo>
                <a:lnTo>
                  <a:pt x="30502" y="71494"/>
                </a:lnTo>
                <a:lnTo>
                  <a:pt x="33272" y="70521"/>
                </a:lnTo>
                <a:lnTo>
                  <a:pt x="36070" y="69873"/>
                </a:lnTo>
                <a:lnTo>
                  <a:pt x="38889" y="68489"/>
                </a:lnTo>
                <a:lnTo>
                  <a:pt x="41720" y="66613"/>
                </a:lnTo>
                <a:lnTo>
                  <a:pt x="44561" y="64411"/>
                </a:lnTo>
                <a:lnTo>
                  <a:pt x="48359" y="62942"/>
                </a:lnTo>
                <a:lnTo>
                  <a:pt x="52796" y="61963"/>
                </a:lnTo>
                <a:lnTo>
                  <a:pt x="57659" y="61310"/>
                </a:lnTo>
                <a:lnTo>
                  <a:pt x="61854" y="59922"/>
                </a:lnTo>
                <a:lnTo>
                  <a:pt x="65603" y="58045"/>
                </a:lnTo>
                <a:lnTo>
                  <a:pt x="69054" y="55840"/>
                </a:lnTo>
                <a:lnTo>
                  <a:pt x="72308" y="54371"/>
                </a:lnTo>
                <a:lnTo>
                  <a:pt x="75430" y="53392"/>
                </a:lnTo>
                <a:lnTo>
                  <a:pt x="78463" y="52738"/>
                </a:lnTo>
                <a:lnTo>
                  <a:pt x="82391" y="52303"/>
                </a:lnTo>
                <a:lnTo>
                  <a:pt x="86915" y="52013"/>
                </a:lnTo>
                <a:lnTo>
                  <a:pt x="96067" y="51690"/>
                </a:lnTo>
                <a:lnTo>
                  <a:pt x="106575" y="51508"/>
                </a:lnTo>
                <a:lnTo>
                  <a:pt x="121571" y="51442"/>
                </a:lnTo>
                <a:lnTo>
                  <a:pt x="124464" y="52391"/>
                </a:lnTo>
                <a:lnTo>
                  <a:pt x="127345" y="53977"/>
                </a:lnTo>
                <a:lnTo>
                  <a:pt x="134263" y="58814"/>
                </a:lnTo>
                <a:lnTo>
                  <a:pt x="137749" y="62016"/>
                </a:lnTo>
                <a:lnTo>
                  <a:pt x="140011" y="64203"/>
                </a:lnTo>
                <a:lnTo>
                  <a:pt x="141521" y="66613"/>
                </a:lnTo>
                <a:lnTo>
                  <a:pt x="142526" y="69173"/>
                </a:lnTo>
                <a:lnTo>
                  <a:pt x="143197" y="71832"/>
                </a:lnTo>
                <a:lnTo>
                  <a:pt x="143644" y="74557"/>
                </a:lnTo>
                <a:lnTo>
                  <a:pt x="143942" y="77326"/>
                </a:lnTo>
                <a:lnTo>
                  <a:pt x="144141" y="80125"/>
                </a:lnTo>
                <a:lnTo>
                  <a:pt x="144273" y="82943"/>
                </a:lnTo>
                <a:lnTo>
                  <a:pt x="144421" y="88615"/>
                </a:lnTo>
                <a:lnTo>
                  <a:pt x="143507" y="91461"/>
                </a:lnTo>
                <a:lnTo>
                  <a:pt x="141946" y="94310"/>
                </a:lnTo>
                <a:lnTo>
                  <a:pt x="139952" y="97163"/>
                </a:lnTo>
                <a:lnTo>
                  <a:pt x="138624" y="100017"/>
                </a:lnTo>
                <a:lnTo>
                  <a:pt x="137738" y="102872"/>
                </a:lnTo>
                <a:lnTo>
                  <a:pt x="137147" y="105728"/>
                </a:lnTo>
                <a:lnTo>
                  <a:pt x="135801" y="107631"/>
                </a:lnTo>
                <a:lnTo>
                  <a:pt x="133950" y="108901"/>
                </a:lnTo>
                <a:lnTo>
                  <a:pt x="131765" y="109747"/>
                </a:lnTo>
                <a:lnTo>
                  <a:pt x="130307" y="111264"/>
                </a:lnTo>
                <a:lnTo>
                  <a:pt x="129336" y="113228"/>
                </a:lnTo>
                <a:lnTo>
                  <a:pt x="128689" y="115489"/>
                </a:lnTo>
                <a:lnTo>
                  <a:pt x="127304" y="116997"/>
                </a:lnTo>
                <a:lnTo>
                  <a:pt x="125428" y="118002"/>
                </a:lnTo>
                <a:lnTo>
                  <a:pt x="123226" y="118672"/>
                </a:lnTo>
                <a:lnTo>
                  <a:pt x="120805" y="120071"/>
                </a:lnTo>
                <a:lnTo>
                  <a:pt x="118239" y="121956"/>
                </a:lnTo>
                <a:lnTo>
                  <a:pt x="115575" y="124166"/>
                </a:lnTo>
                <a:lnTo>
                  <a:pt x="112847" y="125639"/>
                </a:lnTo>
                <a:lnTo>
                  <a:pt x="110076" y="126621"/>
                </a:lnTo>
                <a:lnTo>
                  <a:pt x="107275" y="127276"/>
                </a:lnTo>
                <a:lnTo>
                  <a:pt x="104456" y="128664"/>
                </a:lnTo>
                <a:lnTo>
                  <a:pt x="101624" y="130543"/>
                </a:lnTo>
                <a:lnTo>
                  <a:pt x="98784" y="132747"/>
                </a:lnTo>
                <a:lnTo>
                  <a:pt x="95938" y="134217"/>
                </a:lnTo>
                <a:lnTo>
                  <a:pt x="93088" y="135198"/>
                </a:lnTo>
                <a:lnTo>
                  <a:pt x="90236" y="135851"/>
                </a:lnTo>
                <a:lnTo>
                  <a:pt x="87381" y="136286"/>
                </a:lnTo>
                <a:lnTo>
                  <a:pt x="84526" y="136576"/>
                </a:lnTo>
                <a:lnTo>
                  <a:pt x="81670" y="136770"/>
                </a:lnTo>
                <a:lnTo>
                  <a:pt x="78813" y="136899"/>
                </a:lnTo>
                <a:lnTo>
                  <a:pt x="73100" y="137042"/>
                </a:lnTo>
                <a:lnTo>
                  <a:pt x="55956" y="137147"/>
                </a:lnTo>
                <a:lnTo>
                  <a:pt x="53098" y="136198"/>
                </a:lnTo>
                <a:lnTo>
                  <a:pt x="50241" y="134613"/>
                </a:lnTo>
                <a:lnTo>
                  <a:pt x="43361" y="129775"/>
                </a:lnTo>
                <a:lnTo>
                  <a:pt x="39881" y="129114"/>
                </a:lnTo>
                <a:lnTo>
                  <a:pt x="37619" y="128937"/>
                </a:lnTo>
                <a:lnTo>
                  <a:pt x="35159" y="128820"/>
                </a:lnTo>
                <a:lnTo>
                  <a:pt x="29885" y="128689"/>
                </a:lnTo>
                <a:lnTo>
                  <a:pt x="28098" y="127702"/>
                </a:lnTo>
                <a:lnTo>
                  <a:pt x="26907" y="126091"/>
                </a:lnTo>
                <a:lnTo>
                  <a:pt x="24523" y="1200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9"/>
          <p:cNvSpPr/>
          <p:nvPr/>
        </p:nvSpPr>
        <p:spPr>
          <a:xfrm>
            <a:off x="6938009" y="4020619"/>
            <a:ext cx="128578" cy="102753"/>
          </a:xfrm>
          <a:custGeom>
            <a:avLst/>
            <a:gdLst/>
            <a:ahLst/>
            <a:cxnLst/>
            <a:rect l="0" t="0" r="0" b="0"/>
            <a:pathLst>
              <a:path w="128578" h="102753">
                <a:moveTo>
                  <a:pt x="34291" y="17028"/>
                </a:moveTo>
                <a:lnTo>
                  <a:pt x="34291" y="8459"/>
                </a:lnTo>
                <a:lnTo>
                  <a:pt x="21521" y="21226"/>
                </a:lnTo>
                <a:lnTo>
                  <a:pt x="19110" y="22684"/>
                </a:lnTo>
                <a:lnTo>
                  <a:pt x="16550" y="23656"/>
                </a:lnTo>
                <a:lnTo>
                  <a:pt x="13891" y="24305"/>
                </a:lnTo>
                <a:lnTo>
                  <a:pt x="12118" y="25689"/>
                </a:lnTo>
                <a:lnTo>
                  <a:pt x="10937" y="27564"/>
                </a:lnTo>
                <a:lnTo>
                  <a:pt x="10149" y="29767"/>
                </a:lnTo>
                <a:lnTo>
                  <a:pt x="9624" y="32189"/>
                </a:lnTo>
                <a:lnTo>
                  <a:pt x="9273" y="34755"/>
                </a:lnTo>
                <a:lnTo>
                  <a:pt x="9040" y="37418"/>
                </a:lnTo>
                <a:lnTo>
                  <a:pt x="7932" y="39194"/>
                </a:lnTo>
                <a:lnTo>
                  <a:pt x="6240" y="40378"/>
                </a:lnTo>
                <a:lnTo>
                  <a:pt x="4161" y="41167"/>
                </a:lnTo>
                <a:lnTo>
                  <a:pt x="2774" y="42646"/>
                </a:lnTo>
                <a:lnTo>
                  <a:pt x="1850" y="44584"/>
                </a:lnTo>
                <a:lnTo>
                  <a:pt x="1234" y="46829"/>
                </a:lnTo>
                <a:lnTo>
                  <a:pt x="823" y="49278"/>
                </a:lnTo>
                <a:lnTo>
                  <a:pt x="548" y="51863"/>
                </a:lnTo>
                <a:lnTo>
                  <a:pt x="110" y="58305"/>
                </a:lnTo>
                <a:lnTo>
                  <a:pt x="48" y="61726"/>
                </a:lnTo>
                <a:lnTo>
                  <a:pt x="0" y="92843"/>
                </a:lnTo>
                <a:lnTo>
                  <a:pt x="953" y="94241"/>
                </a:lnTo>
                <a:lnTo>
                  <a:pt x="2541" y="96126"/>
                </a:lnTo>
                <a:lnTo>
                  <a:pt x="4551" y="98335"/>
                </a:lnTo>
                <a:lnTo>
                  <a:pt x="6845" y="99808"/>
                </a:lnTo>
                <a:lnTo>
                  <a:pt x="9326" y="100790"/>
                </a:lnTo>
                <a:lnTo>
                  <a:pt x="15601" y="102365"/>
                </a:lnTo>
                <a:lnTo>
                  <a:pt x="18999" y="102581"/>
                </a:lnTo>
                <a:lnTo>
                  <a:pt x="23684" y="102676"/>
                </a:lnTo>
                <a:lnTo>
                  <a:pt x="54302" y="102752"/>
                </a:lnTo>
                <a:lnTo>
                  <a:pt x="57157" y="101800"/>
                </a:lnTo>
                <a:lnTo>
                  <a:pt x="60012" y="100213"/>
                </a:lnTo>
                <a:lnTo>
                  <a:pt x="62869" y="98202"/>
                </a:lnTo>
                <a:lnTo>
                  <a:pt x="65725" y="96862"/>
                </a:lnTo>
                <a:lnTo>
                  <a:pt x="68582" y="95968"/>
                </a:lnTo>
                <a:lnTo>
                  <a:pt x="71439" y="95372"/>
                </a:lnTo>
                <a:lnTo>
                  <a:pt x="74297" y="94022"/>
                </a:lnTo>
                <a:lnTo>
                  <a:pt x="77154" y="92170"/>
                </a:lnTo>
                <a:lnTo>
                  <a:pt x="80012" y="89983"/>
                </a:lnTo>
                <a:lnTo>
                  <a:pt x="82869" y="88525"/>
                </a:lnTo>
                <a:lnTo>
                  <a:pt x="85726" y="87552"/>
                </a:lnTo>
                <a:lnTo>
                  <a:pt x="88583" y="86904"/>
                </a:lnTo>
                <a:lnTo>
                  <a:pt x="91441" y="85520"/>
                </a:lnTo>
                <a:lnTo>
                  <a:pt x="94298" y="83644"/>
                </a:lnTo>
                <a:lnTo>
                  <a:pt x="97156" y="81442"/>
                </a:lnTo>
                <a:lnTo>
                  <a:pt x="100966" y="79973"/>
                </a:lnTo>
                <a:lnTo>
                  <a:pt x="105411" y="78994"/>
                </a:lnTo>
                <a:lnTo>
                  <a:pt x="110280" y="78341"/>
                </a:lnTo>
                <a:lnTo>
                  <a:pt x="113524" y="76953"/>
                </a:lnTo>
                <a:lnTo>
                  <a:pt x="115689" y="75076"/>
                </a:lnTo>
                <a:lnTo>
                  <a:pt x="117131" y="72871"/>
                </a:lnTo>
                <a:lnTo>
                  <a:pt x="119045" y="70449"/>
                </a:lnTo>
                <a:lnTo>
                  <a:pt x="121274" y="67882"/>
                </a:lnTo>
                <a:lnTo>
                  <a:pt x="127144" y="61469"/>
                </a:lnTo>
                <a:lnTo>
                  <a:pt x="127625" y="59990"/>
                </a:lnTo>
                <a:lnTo>
                  <a:pt x="127946" y="58052"/>
                </a:lnTo>
                <a:lnTo>
                  <a:pt x="128461" y="52649"/>
                </a:lnTo>
                <a:lnTo>
                  <a:pt x="128504" y="51253"/>
                </a:lnTo>
                <a:lnTo>
                  <a:pt x="128577" y="39504"/>
                </a:lnTo>
                <a:lnTo>
                  <a:pt x="127628" y="36774"/>
                </a:lnTo>
                <a:lnTo>
                  <a:pt x="126043" y="34002"/>
                </a:lnTo>
                <a:lnTo>
                  <a:pt x="121206" y="27260"/>
                </a:lnTo>
                <a:lnTo>
                  <a:pt x="119857" y="25754"/>
                </a:lnTo>
                <a:lnTo>
                  <a:pt x="115817" y="21542"/>
                </a:lnTo>
                <a:lnTo>
                  <a:pt x="108188" y="13815"/>
                </a:lnTo>
                <a:lnTo>
                  <a:pt x="105463" y="12029"/>
                </a:lnTo>
                <a:lnTo>
                  <a:pt x="102694" y="10838"/>
                </a:lnTo>
                <a:lnTo>
                  <a:pt x="99896" y="10043"/>
                </a:lnTo>
                <a:lnTo>
                  <a:pt x="96125" y="8562"/>
                </a:lnTo>
                <a:lnTo>
                  <a:pt x="91706" y="6622"/>
                </a:lnTo>
                <a:lnTo>
                  <a:pt x="80028" y="1214"/>
                </a:lnTo>
                <a:lnTo>
                  <a:pt x="77165" y="770"/>
                </a:lnTo>
                <a:lnTo>
                  <a:pt x="73351" y="475"/>
                </a:lnTo>
                <a:lnTo>
                  <a:pt x="64986" y="146"/>
                </a:lnTo>
                <a:lnTo>
                  <a:pt x="58092" y="0"/>
                </a:lnTo>
                <a:lnTo>
                  <a:pt x="54921" y="914"/>
                </a:lnTo>
                <a:lnTo>
                  <a:pt x="51854" y="2475"/>
                </a:lnTo>
                <a:lnTo>
                  <a:pt x="48857" y="4469"/>
                </a:lnTo>
                <a:lnTo>
                  <a:pt x="45907" y="6750"/>
                </a:lnTo>
                <a:lnTo>
                  <a:pt x="42987" y="9224"/>
                </a:lnTo>
                <a:lnTo>
                  <a:pt x="36008" y="15486"/>
                </a:lnTo>
                <a:lnTo>
                  <a:pt x="36388" y="16000"/>
                </a:lnTo>
                <a:lnTo>
                  <a:pt x="37594" y="16343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0"/>
          <p:cNvSpPr/>
          <p:nvPr/>
        </p:nvSpPr>
        <p:spPr>
          <a:xfrm>
            <a:off x="7675244" y="3523297"/>
            <a:ext cx="188492" cy="222876"/>
          </a:xfrm>
          <a:custGeom>
            <a:avLst/>
            <a:gdLst/>
            <a:ahLst/>
            <a:cxnLst/>
            <a:rect l="0" t="0" r="0" b="0"/>
            <a:pathLst>
              <a:path w="188492" h="222876">
                <a:moveTo>
                  <a:pt x="180023" y="0"/>
                </a:moveTo>
                <a:lnTo>
                  <a:pt x="188491" y="0"/>
                </a:lnTo>
                <a:lnTo>
                  <a:pt x="181205" y="0"/>
                </a:lnTo>
                <a:lnTo>
                  <a:pt x="175823" y="4551"/>
                </a:lnTo>
                <a:lnTo>
                  <a:pt x="172746" y="7381"/>
                </a:lnTo>
                <a:lnTo>
                  <a:pt x="169486" y="8043"/>
                </a:lnTo>
                <a:lnTo>
                  <a:pt x="164863" y="8337"/>
                </a:lnTo>
                <a:lnTo>
                  <a:pt x="159632" y="8468"/>
                </a:lnTo>
                <a:lnTo>
                  <a:pt x="142842" y="8563"/>
                </a:lnTo>
                <a:lnTo>
                  <a:pt x="139996" y="9519"/>
                </a:lnTo>
                <a:lnTo>
                  <a:pt x="134294" y="13121"/>
                </a:lnTo>
                <a:lnTo>
                  <a:pt x="128584" y="15356"/>
                </a:lnTo>
                <a:lnTo>
                  <a:pt x="122871" y="16350"/>
                </a:lnTo>
                <a:lnTo>
                  <a:pt x="117157" y="16792"/>
                </a:lnTo>
                <a:lnTo>
                  <a:pt x="113348" y="15957"/>
                </a:lnTo>
                <a:lnTo>
                  <a:pt x="108903" y="14448"/>
                </a:lnTo>
                <a:lnTo>
                  <a:pt x="97183" y="9733"/>
                </a:lnTo>
                <a:lnTo>
                  <a:pt x="93040" y="9088"/>
                </a:lnTo>
                <a:lnTo>
                  <a:pt x="88024" y="8802"/>
                </a:lnTo>
                <a:lnTo>
                  <a:pt x="82620" y="8675"/>
                </a:lnTo>
                <a:lnTo>
                  <a:pt x="74222" y="8603"/>
                </a:lnTo>
                <a:lnTo>
                  <a:pt x="72342" y="7640"/>
                </a:lnTo>
                <a:lnTo>
                  <a:pt x="71088" y="6046"/>
                </a:lnTo>
                <a:lnTo>
                  <a:pt x="70252" y="4031"/>
                </a:lnTo>
                <a:lnTo>
                  <a:pt x="68743" y="2687"/>
                </a:lnTo>
                <a:lnTo>
                  <a:pt x="66783" y="1792"/>
                </a:lnTo>
                <a:lnTo>
                  <a:pt x="60031" y="6"/>
                </a:lnTo>
                <a:lnTo>
                  <a:pt x="60011" y="1"/>
                </a:lnTo>
                <a:lnTo>
                  <a:pt x="60009" y="11932"/>
                </a:lnTo>
                <a:lnTo>
                  <a:pt x="59056" y="13670"/>
                </a:lnTo>
                <a:lnTo>
                  <a:pt x="57468" y="14828"/>
                </a:lnTo>
                <a:lnTo>
                  <a:pt x="55457" y="15600"/>
                </a:lnTo>
                <a:lnTo>
                  <a:pt x="54117" y="17068"/>
                </a:lnTo>
                <a:lnTo>
                  <a:pt x="53223" y="18999"/>
                </a:lnTo>
                <a:lnTo>
                  <a:pt x="52230" y="23684"/>
                </a:lnTo>
                <a:lnTo>
                  <a:pt x="51789" y="28941"/>
                </a:lnTo>
                <a:lnTo>
                  <a:pt x="51592" y="34453"/>
                </a:lnTo>
                <a:lnTo>
                  <a:pt x="51466" y="45752"/>
                </a:lnTo>
                <a:lnTo>
                  <a:pt x="50503" y="48599"/>
                </a:lnTo>
                <a:lnTo>
                  <a:pt x="46894" y="54302"/>
                </a:lnTo>
                <a:lnTo>
                  <a:pt x="45550" y="58109"/>
                </a:lnTo>
                <a:lnTo>
                  <a:pt x="44655" y="62552"/>
                </a:lnTo>
                <a:lnTo>
                  <a:pt x="44057" y="67419"/>
                </a:lnTo>
                <a:lnTo>
                  <a:pt x="42707" y="71616"/>
                </a:lnTo>
                <a:lnTo>
                  <a:pt x="40854" y="75367"/>
                </a:lnTo>
                <a:lnTo>
                  <a:pt x="37207" y="82074"/>
                </a:lnTo>
                <a:lnTo>
                  <a:pt x="35587" y="88230"/>
                </a:lnTo>
                <a:lnTo>
                  <a:pt x="34867" y="94141"/>
                </a:lnTo>
                <a:lnTo>
                  <a:pt x="34675" y="97051"/>
                </a:lnTo>
                <a:lnTo>
                  <a:pt x="33594" y="99943"/>
                </a:lnTo>
                <a:lnTo>
                  <a:pt x="29853" y="105696"/>
                </a:lnTo>
                <a:lnTo>
                  <a:pt x="27556" y="111429"/>
                </a:lnTo>
                <a:lnTo>
                  <a:pt x="26944" y="114291"/>
                </a:lnTo>
                <a:lnTo>
                  <a:pt x="27488" y="116199"/>
                </a:lnTo>
                <a:lnTo>
                  <a:pt x="28803" y="117471"/>
                </a:lnTo>
                <a:lnTo>
                  <a:pt x="30632" y="118319"/>
                </a:lnTo>
                <a:lnTo>
                  <a:pt x="31851" y="119837"/>
                </a:lnTo>
                <a:lnTo>
                  <a:pt x="32664" y="121801"/>
                </a:lnTo>
                <a:lnTo>
                  <a:pt x="34196" y="128190"/>
                </a:lnTo>
                <a:lnTo>
                  <a:pt x="38813" y="128470"/>
                </a:lnTo>
                <a:lnTo>
                  <a:pt x="43795" y="128587"/>
                </a:lnTo>
                <a:lnTo>
                  <a:pt x="64175" y="128588"/>
                </a:lnTo>
                <a:lnTo>
                  <a:pt x="66596" y="127635"/>
                </a:lnTo>
                <a:lnTo>
                  <a:pt x="71826" y="124037"/>
                </a:lnTo>
                <a:lnTo>
                  <a:pt x="75575" y="121207"/>
                </a:lnTo>
                <a:lnTo>
                  <a:pt x="78991" y="120545"/>
                </a:lnTo>
                <a:lnTo>
                  <a:pt x="83686" y="120251"/>
                </a:lnTo>
                <a:lnTo>
                  <a:pt x="92712" y="120046"/>
                </a:lnTo>
                <a:lnTo>
                  <a:pt x="96134" y="122569"/>
                </a:lnTo>
                <a:lnTo>
                  <a:pt x="98379" y="124575"/>
                </a:lnTo>
                <a:lnTo>
                  <a:pt x="100829" y="125913"/>
                </a:lnTo>
                <a:lnTo>
                  <a:pt x="106091" y="127399"/>
                </a:lnTo>
                <a:lnTo>
                  <a:pt x="111604" y="128059"/>
                </a:lnTo>
                <a:lnTo>
                  <a:pt x="117229" y="128353"/>
                </a:lnTo>
                <a:lnTo>
                  <a:pt x="122905" y="128483"/>
                </a:lnTo>
                <a:lnTo>
                  <a:pt x="149430" y="128585"/>
                </a:lnTo>
                <a:lnTo>
                  <a:pt x="152008" y="129538"/>
                </a:lnTo>
                <a:lnTo>
                  <a:pt x="157412" y="133138"/>
                </a:lnTo>
                <a:lnTo>
                  <a:pt x="162989" y="135373"/>
                </a:lnTo>
                <a:lnTo>
                  <a:pt x="165809" y="135968"/>
                </a:lnTo>
                <a:lnTo>
                  <a:pt x="167690" y="137318"/>
                </a:lnTo>
                <a:lnTo>
                  <a:pt x="168943" y="139170"/>
                </a:lnTo>
                <a:lnTo>
                  <a:pt x="170956" y="144436"/>
                </a:lnTo>
                <a:lnTo>
                  <a:pt x="171304" y="149899"/>
                </a:lnTo>
                <a:lnTo>
                  <a:pt x="171438" y="161299"/>
                </a:lnTo>
                <a:lnTo>
                  <a:pt x="171447" y="171511"/>
                </a:lnTo>
                <a:lnTo>
                  <a:pt x="169543" y="175301"/>
                </a:lnTo>
                <a:lnTo>
                  <a:pt x="166369" y="178780"/>
                </a:lnTo>
                <a:lnTo>
                  <a:pt x="162348" y="182052"/>
                </a:lnTo>
                <a:lnTo>
                  <a:pt x="159667" y="185185"/>
                </a:lnTo>
                <a:lnTo>
                  <a:pt x="157880" y="188227"/>
                </a:lnTo>
                <a:lnTo>
                  <a:pt x="156689" y="191207"/>
                </a:lnTo>
                <a:lnTo>
                  <a:pt x="153989" y="194147"/>
                </a:lnTo>
                <a:lnTo>
                  <a:pt x="150285" y="197058"/>
                </a:lnTo>
                <a:lnTo>
                  <a:pt x="145910" y="199952"/>
                </a:lnTo>
                <a:lnTo>
                  <a:pt x="141088" y="201882"/>
                </a:lnTo>
                <a:lnTo>
                  <a:pt x="135969" y="203168"/>
                </a:lnTo>
                <a:lnTo>
                  <a:pt x="130651" y="204025"/>
                </a:lnTo>
                <a:lnTo>
                  <a:pt x="126154" y="205549"/>
                </a:lnTo>
                <a:lnTo>
                  <a:pt x="122203" y="207518"/>
                </a:lnTo>
                <a:lnTo>
                  <a:pt x="118616" y="209783"/>
                </a:lnTo>
                <a:lnTo>
                  <a:pt x="114320" y="211293"/>
                </a:lnTo>
                <a:lnTo>
                  <a:pt x="109551" y="212299"/>
                </a:lnTo>
                <a:lnTo>
                  <a:pt x="104467" y="212971"/>
                </a:lnTo>
                <a:lnTo>
                  <a:pt x="99172" y="214370"/>
                </a:lnTo>
                <a:lnTo>
                  <a:pt x="93738" y="216256"/>
                </a:lnTo>
                <a:lnTo>
                  <a:pt x="88210" y="218466"/>
                </a:lnTo>
                <a:lnTo>
                  <a:pt x="83571" y="219939"/>
                </a:lnTo>
                <a:lnTo>
                  <a:pt x="79527" y="220921"/>
                </a:lnTo>
                <a:lnTo>
                  <a:pt x="75878" y="221576"/>
                </a:lnTo>
                <a:lnTo>
                  <a:pt x="71541" y="222012"/>
                </a:lnTo>
                <a:lnTo>
                  <a:pt x="66744" y="222303"/>
                </a:lnTo>
                <a:lnTo>
                  <a:pt x="57287" y="222627"/>
                </a:lnTo>
                <a:lnTo>
                  <a:pt x="45656" y="222808"/>
                </a:lnTo>
                <a:lnTo>
                  <a:pt x="28720" y="222875"/>
                </a:lnTo>
                <a:lnTo>
                  <a:pt x="26767" y="221926"/>
                </a:lnTo>
                <a:lnTo>
                  <a:pt x="22057" y="218331"/>
                </a:lnTo>
                <a:lnTo>
                  <a:pt x="19467" y="216992"/>
                </a:lnTo>
                <a:lnTo>
                  <a:pt x="14050" y="215503"/>
                </a:lnTo>
                <a:lnTo>
                  <a:pt x="12224" y="214154"/>
                </a:lnTo>
                <a:lnTo>
                  <a:pt x="11007" y="212302"/>
                </a:lnTo>
                <a:lnTo>
                  <a:pt x="10196" y="210115"/>
                </a:lnTo>
                <a:lnTo>
                  <a:pt x="8702" y="208656"/>
                </a:lnTo>
                <a:lnTo>
                  <a:pt x="6754" y="207684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1"/>
          <p:cNvSpPr/>
          <p:nvPr/>
        </p:nvSpPr>
        <p:spPr>
          <a:xfrm>
            <a:off x="688658" y="2426017"/>
            <a:ext cx="197120" cy="342501"/>
          </a:xfrm>
          <a:custGeom>
            <a:avLst/>
            <a:gdLst/>
            <a:ahLst/>
            <a:cxnLst/>
            <a:rect l="0" t="0" r="0" b="0"/>
            <a:pathLst>
              <a:path w="197120" h="342501">
                <a:moveTo>
                  <a:pt x="111441" y="102870"/>
                </a:moveTo>
                <a:lnTo>
                  <a:pt x="111441" y="87270"/>
                </a:lnTo>
                <a:lnTo>
                  <a:pt x="115992" y="77081"/>
                </a:lnTo>
                <a:lnTo>
                  <a:pt x="120767" y="69818"/>
                </a:lnTo>
                <a:lnTo>
                  <a:pt x="123373" y="66548"/>
                </a:lnTo>
                <a:lnTo>
                  <a:pt x="126269" y="60375"/>
                </a:lnTo>
                <a:lnTo>
                  <a:pt x="127042" y="57395"/>
                </a:lnTo>
                <a:lnTo>
                  <a:pt x="130440" y="51544"/>
                </a:lnTo>
                <a:lnTo>
                  <a:pt x="132680" y="48650"/>
                </a:lnTo>
                <a:lnTo>
                  <a:pt x="135168" y="42895"/>
                </a:lnTo>
                <a:lnTo>
                  <a:pt x="136897" y="34471"/>
                </a:lnTo>
                <a:lnTo>
                  <a:pt x="137107" y="25189"/>
                </a:lnTo>
                <a:lnTo>
                  <a:pt x="137124" y="22508"/>
                </a:lnTo>
                <a:lnTo>
                  <a:pt x="136183" y="20720"/>
                </a:lnTo>
                <a:lnTo>
                  <a:pt x="134604" y="19528"/>
                </a:lnTo>
                <a:lnTo>
                  <a:pt x="129775" y="17616"/>
                </a:lnTo>
                <a:lnTo>
                  <a:pt x="129379" y="16506"/>
                </a:lnTo>
                <a:lnTo>
                  <a:pt x="128939" y="12734"/>
                </a:lnTo>
                <a:lnTo>
                  <a:pt x="126916" y="11347"/>
                </a:lnTo>
                <a:lnTo>
                  <a:pt x="123663" y="10422"/>
                </a:lnTo>
                <a:lnTo>
                  <a:pt x="119589" y="9806"/>
                </a:lnTo>
                <a:lnTo>
                  <a:pt x="115921" y="8442"/>
                </a:lnTo>
                <a:lnTo>
                  <a:pt x="112523" y="6581"/>
                </a:lnTo>
                <a:lnTo>
                  <a:pt x="109305" y="4387"/>
                </a:lnTo>
                <a:lnTo>
                  <a:pt x="105254" y="2925"/>
                </a:lnTo>
                <a:lnTo>
                  <a:pt x="100649" y="1950"/>
                </a:lnTo>
                <a:lnTo>
                  <a:pt x="95674" y="1300"/>
                </a:lnTo>
                <a:lnTo>
                  <a:pt x="90452" y="867"/>
                </a:lnTo>
                <a:lnTo>
                  <a:pt x="85066" y="578"/>
                </a:lnTo>
                <a:lnTo>
                  <a:pt x="74002" y="257"/>
                </a:lnTo>
                <a:lnTo>
                  <a:pt x="41057" y="15"/>
                </a:lnTo>
                <a:lnTo>
                  <a:pt x="4840" y="0"/>
                </a:lnTo>
                <a:lnTo>
                  <a:pt x="7892" y="0"/>
                </a:lnTo>
                <a:lnTo>
                  <a:pt x="3819" y="0"/>
                </a:lnTo>
                <a:lnTo>
                  <a:pt x="2546" y="953"/>
                </a:lnTo>
                <a:lnTo>
                  <a:pt x="1697" y="2540"/>
                </a:lnTo>
                <a:lnTo>
                  <a:pt x="1131" y="4551"/>
                </a:lnTo>
                <a:lnTo>
                  <a:pt x="1706" y="6844"/>
                </a:lnTo>
                <a:lnTo>
                  <a:pt x="4885" y="11932"/>
                </a:lnTo>
                <a:lnTo>
                  <a:pt x="6933" y="19908"/>
                </a:lnTo>
                <a:lnTo>
                  <a:pt x="7843" y="28851"/>
                </a:lnTo>
                <a:lnTo>
                  <a:pt x="8248" y="36000"/>
                </a:lnTo>
                <a:lnTo>
                  <a:pt x="5888" y="44893"/>
                </a:lnTo>
                <a:lnTo>
                  <a:pt x="2616" y="54242"/>
                </a:lnTo>
                <a:lnTo>
                  <a:pt x="1162" y="61573"/>
                </a:lnTo>
                <a:lnTo>
                  <a:pt x="516" y="70546"/>
                </a:lnTo>
                <a:lnTo>
                  <a:pt x="229" y="80884"/>
                </a:lnTo>
                <a:lnTo>
                  <a:pt x="101" y="91828"/>
                </a:lnTo>
                <a:lnTo>
                  <a:pt x="1019" y="97414"/>
                </a:lnTo>
                <a:lnTo>
                  <a:pt x="2584" y="103043"/>
                </a:lnTo>
                <a:lnTo>
                  <a:pt x="4580" y="108700"/>
                </a:lnTo>
                <a:lnTo>
                  <a:pt x="4958" y="114377"/>
                </a:lnTo>
                <a:lnTo>
                  <a:pt x="4257" y="120066"/>
                </a:lnTo>
                <a:lnTo>
                  <a:pt x="2838" y="125764"/>
                </a:lnTo>
                <a:lnTo>
                  <a:pt x="1892" y="131468"/>
                </a:lnTo>
                <a:lnTo>
                  <a:pt x="1261" y="137175"/>
                </a:lnTo>
                <a:lnTo>
                  <a:pt x="560" y="147644"/>
                </a:lnTo>
                <a:lnTo>
                  <a:pt x="248" y="155472"/>
                </a:lnTo>
                <a:lnTo>
                  <a:pt x="73" y="165234"/>
                </a:lnTo>
                <a:lnTo>
                  <a:pt x="0" y="192640"/>
                </a:lnTo>
                <a:lnTo>
                  <a:pt x="952" y="194149"/>
                </a:lnTo>
                <a:lnTo>
                  <a:pt x="2539" y="195155"/>
                </a:lnTo>
                <a:lnTo>
                  <a:pt x="4550" y="195826"/>
                </a:lnTo>
                <a:lnTo>
                  <a:pt x="6843" y="195321"/>
                </a:lnTo>
                <a:lnTo>
                  <a:pt x="11931" y="192219"/>
                </a:lnTo>
                <a:lnTo>
                  <a:pt x="17367" y="187666"/>
                </a:lnTo>
                <a:lnTo>
                  <a:pt x="20150" y="185118"/>
                </a:lnTo>
                <a:lnTo>
                  <a:pt x="23911" y="183420"/>
                </a:lnTo>
                <a:lnTo>
                  <a:pt x="28322" y="182287"/>
                </a:lnTo>
                <a:lnTo>
                  <a:pt x="33169" y="181532"/>
                </a:lnTo>
                <a:lnTo>
                  <a:pt x="39257" y="179124"/>
                </a:lnTo>
                <a:lnTo>
                  <a:pt x="46174" y="175614"/>
                </a:lnTo>
                <a:lnTo>
                  <a:pt x="53642" y="171368"/>
                </a:lnTo>
                <a:lnTo>
                  <a:pt x="67020" y="164111"/>
                </a:lnTo>
                <a:lnTo>
                  <a:pt x="91131" y="151691"/>
                </a:lnTo>
                <a:lnTo>
                  <a:pt x="96949" y="149705"/>
                </a:lnTo>
                <a:lnTo>
                  <a:pt x="102732" y="148381"/>
                </a:lnTo>
                <a:lnTo>
                  <a:pt x="108493" y="147498"/>
                </a:lnTo>
                <a:lnTo>
                  <a:pt x="115191" y="145957"/>
                </a:lnTo>
                <a:lnTo>
                  <a:pt x="122513" y="143977"/>
                </a:lnTo>
                <a:lnTo>
                  <a:pt x="130253" y="141705"/>
                </a:lnTo>
                <a:lnTo>
                  <a:pt x="136365" y="140190"/>
                </a:lnTo>
                <a:lnTo>
                  <a:pt x="141392" y="139180"/>
                </a:lnTo>
                <a:lnTo>
                  <a:pt x="145696" y="138507"/>
                </a:lnTo>
                <a:lnTo>
                  <a:pt x="149518" y="138058"/>
                </a:lnTo>
                <a:lnTo>
                  <a:pt x="153018" y="137759"/>
                </a:lnTo>
                <a:lnTo>
                  <a:pt x="156304" y="137559"/>
                </a:lnTo>
                <a:lnTo>
                  <a:pt x="165036" y="137337"/>
                </a:lnTo>
                <a:lnTo>
                  <a:pt x="170031" y="137278"/>
                </a:lnTo>
                <a:lnTo>
                  <a:pt x="174314" y="138191"/>
                </a:lnTo>
                <a:lnTo>
                  <a:pt x="178121" y="139753"/>
                </a:lnTo>
                <a:lnTo>
                  <a:pt x="181612" y="141746"/>
                </a:lnTo>
                <a:lnTo>
                  <a:pt x="184892" y="144027"/>
                </a:lnTo>
                <a:lnTo>
                  <a:pt x="188031" y="146501"/>
                </a:lnTo>
                <a:lnTo>
                  <a:pt x="191076" y="149102"/>
                </a:lnTo>
                <a:lnTo>
                  <a:pt x="193106" y="151789"/>
                </a:lnTo>
                <a:lnTo>
                  <a:pt x="195362" y="157314"/>
                </a:lnTo>
                <a:lnTo>
                  <a:pt x="196632" y="165780"/>
                </a:lnTo>
                <a:lnTo>
                  <a:pt x="196929" y="174010"/>
                </a:lnTo>
                <a:lnTo>
                  <a:pt x="197119" y="194816"/>
                </a:lnTo>
                <a:lnTo>
                  <a:pt x="196183" y="200362"/>
                </a:lnTo>
                <a:lnTo>
                  <a:pt x="194606" y="205965"/>
                </a:lnTo>
                <a:lnTo>
                  <a:pt x="192602" y="211605"/>
                </a:lnTo>
                <a:lnTo>
                  <a:pt x="189361" y="217270"/>
                </a:lnTo>
                <a:lnTo>
                  <a:pt x="185295" y="222952"/>
                </a:lnTo>
                <a:lnTo>
                  <a:pt x="180680" y="228644"/>
                </a:lnTo>
                <a:lnTo>
                  <a:pt x="175698" y="234345"/>
                </a:lnTo>
                <a:lnTo>
                  <a:pt x="170472" y="240050"/>
                </a:lnTo>
                <a:lnTo>
                  <a:pt x="165082" y="245758"/>
                </a:lnTo>
                <a:lnTo>
                  <a:pt x="158632" y="251469"/>
                </a:lnTo>
                <a:lnTo>
                  <a:pt x="151474" y="257181"/>
                </a:lnTo>
                <a:lnTo>
                  <a:pt x="143845" y="262894"/>
                </a:lnTo>
                <a:lnTo>
                  <a:pt x="136854" y="268608"/>
                </a:lnTo>
                <a:lnTo>
                  <a:pt x="130288" y="274322"/>
                </a:lnTo>
                <a:lnTo>
                  <a:pt x="124006" y="280036"/>
                </a:lnTo>
                <a:lnTo>
                  <a:pt x="117913" y="284798"/>
                </a:lnTo>
                <a:lnTo>
                  <a:pt x="111946" y="288926"/>
                </a:lnTo>
                <a:lnTo>
                  <a:pt x="106063" y="292630"/>
                </a:lnTo>
                <a:lnTo>
                  <a:pt x="101188" y="297004"/>
                </a:lnTo>
                <a:lnTo>
                  <a:pt x="96986" y="301825"/>
                </a:lnTo>
                <a:lnTo>
                  <a:pt x="93232" y="306944"/>
                </a:lnTo>
                <a:lnTo>
                  <a:pt x="88824" y="311310"/>
                </a:lnTo>
                <a:lnTo>
                  <a:pt x="83981" y="315172"/>
                </a:lnTo>
                <a:lnTo>
                  <a:pt x="78847" y="318700"/>
                </a:lnTo>
                <a:lnTo>
                  <a:pt x="74472" y="322004"/>
                </a:lnTo>
                <a:lnTo>
                  <a:pt x="70602" y="325159"/>
                </a:lnTo>
                <a:lnTo>
                  <a:pt x="67070" y="328216"/>
                </a:lnTo>
                <a:lnTo>
                  <a:pt x="63763" y="330253"/>
                </a:lnTo>
                <a:lnTo>
                  <a:pt x="60606" y="331611"/>
                </a:lnTo>
                <a:lnTo>
                  <a:pt x="57549" y="332517"/>
                </a:lnTo>
                <a:lnTo>
                  <a:pt x="51612" y="336063"/>
                </a:lnTo>
                <a:lnTo>
                  <a:pt x="48695" y="338342"/>
                </a:lnTo>
                <a:lnTo>
                  <a:pt x="42914" y="340874"/>
                </a:lnTo>
                <a:lnTo>
                  <a:pt x="35993" y="342500"/>
                </a:lnTo>
                <a:lnTo>
                  <a:pt x="34472" y="341681"/>
                </a:lnTo>
                <a:lnTo>
                  <a:pt x="30243" y="338231"/>
                </a:lnTo>
                <a:lnTo>
                  <a:pt x="27782" y="336930"/>
                </a:lnTo>
                <a:lnTo>
                  <a:pt x="22507" y="335484"/>
                </a:lnTo>
                <a:lnTo>
                  <a:pt x="20719" y="334146"/>
                </a:lnTo>
                <a:lnTo>
                  <a:pt x="19527" y="332302"/>
                </a:lnTo>
                <a:lnTo>
                  <a:pt x="17144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2"/>
          <p:cNvSpPr/>
          <p:nvPr/>
        </p:nvSpPr>
        <p:spPr>
          <a:xfrm>
            <a:off x="937259" y="2331723"/>
            <a:ext cx="291466" cy="188444"/>
          </a:xfrm>
          <a:custGeom>
            <a:avLst/>
            <a:gdLst/>
            <a:ahLst/>
            <a:cxnLst/>
            <a:rect l="0" t="0" r="0" b="0"/>
            <a:pathLst>
              <a:path w="291466" h="188444">
                <a:moveTo>
                  <a:pt x="0" y="42859"/>
                </a:moveTo>
                <a:lnTo>
                  <a:pt x="7381" y="35478"/>
                </a:lnTo>
                <a:lnTo>
                  <a:pt x="13123" y="32276"/>
                </a:lnTo>
                <a:lnTo>
                  <a:pt x="21073" y="27678"/>
                </a:lnTo>
                <a:lnTo>
                  <a:pt x="27781" y="22460"/>
                </a:lnTo>
                <a:lnTo>
                  <a:pt x="36477" y="16965"/>
                </a:lnTo>
                <a:lnTo>
                  <a:pt x="41463" y="14166"/>
                </a:lnTo>
                <a:lnTo>
                  <a:pt x="52083" y="8517"/>
                </a:lnTo>
                <a:lnTo>
                  <a:pt x="57582" y="5677"/>
                </a:lnTo>
                <a:lnTo>
                  <a:pt x="66232" y="2521"/>
                </a:lnTo>
                <a:lnTo>
                  <a:pt x="74204" y="1119"/>
                </a:lnTo>
                <a:lnTo>
                  <a:pt x="78997" y="744"/>
                </a:lnTo>
                <a:lnTo>
                  <a:pt x="88450" y="329"/>
                </a:lnTo>
                <a:lnTo>
                  <a:pt x="95826" y="144"/>
                </a:lnTo>
                <a:lnTo>
                  <a:pt x="123677" y="0"/>
                </a:lnTo>
                <a:lnTo>
                  <a:pt x="125314" y="952"/>
                </a:lnTo>
                <a:lnTo>
                  <a:pt x="126405" y="2538"/>
                </a:lnTo>
                <a:lnTo>
                  <a:pt x="127618" y="6841"/>
                </a:lnTo>
                <a:lnTo>
                  <a:pt x="128157" y="11929"/>
                </a:lnTo>
                <a:lnTo>
                  <a:pt x="129253" y="14619"/>
                </a:lnTo>
                <a:lnTo>
                  <a:pt x="133011" y="20148"/>
                </a:lnTo>
                <a:lnTo>
                  <a:pt x="133442" y="23908"/>
                </a:lnTo>
                <a:lnTo>
                  <a:pt x="132776" y="28320"/>
                </a:lnTo>
                <a:lnTo>
                  <a:pt x="131380" y="33167"/>
                </a:lnTo>
                <a:lnTo>
                  <a:pt x="130449" y="37350"/>
                </a:lnTo>
                <a:lnTo>
                  <a:pt x="129829" y="41091"/>
                </a:lnTo>
                <a:lnTo>
                  <a:pt x="129415" y="44538"/>
                </a:lnTo>
                <a:lnTo>
                  <a:pt x="128187" y="48741"/>
                </a:lnTo>
                <a:lnTo>
                  <a:pt x="126416" y="53448"/>
                </a:lnTo>
                <a:lnTo>
                  <a:pt x="124282" y="58491"/>
                </a:lnTo>
                <a:lnTo>
                  <a:pt x="120955" y="63758"/>
                </a:lnTo>
                <a:lnTo>
                  <a:pt x="116832" y="69174"/>
                </a:lnTo>
                <a:lnTo>
                  <a:pt x="112178" y="74690"/>
                </a:lnTo>
                <a:lnTo>
                  <a:pt x="107171" y="79320"/>
                </a:lnTo>
                <a:lnTo>
                  <a:pt x="101927" y="83359"/>
                </a:lnTo>
                <a:lnTo>
                  <a:pt x="96527" y="87004"/>
                </a:lnTo>
                <a:lnTo>
                  <a:pt x="91974" y="91339"/>
                </a:lnTo>
                <a:lnTo>
                  <a:pt x="87986" y="96134"/>
                </a:lnTo>
                <a:lnTo>
                  <a:pt x="84375" y="101236"/>
                </a:lnTo>
                <a:lnTo>
                  <a:pt x="80063" y="106542"/>
                </a:lnTo>
                <a:lnTo>
                  <a:pt x="75283" y="111984"/>
                </a:lnTo>
                <a:lnTo>
                  <a:pt x="70191" y="117517"/>
                </a:lnTo>
                <a:lnTo>
                  <a:pt x="65844" y="123111"/>
                </a:lnTo>
                <a:lnTo>
                  <a:pt x="61994" y="128746"/>
                </a:lnTo>
                <a:lnTo>
                  <a:pt x="58474" y="134407"/>
                </a:lnTo>
                <a:lnTo>
                  <a:pt x="54223" y="139133"/>
                </a:lnTo>
                <a:lnTo>
                  <a:pt x="49484" y="143237"/>
                </a:lnTo>
                <a:lnTo>
                  <a:pt x="44419" y="146925"/>
                </a:lnTo>
                <a:lnTo>
                  <a:pt x="41043" y="150337"/>
                </a:lnTo>
                <a:lnTo>
                  <a:pt x="38792" y="153563"/>
                </a:lnTo>
                <a:lnTo>
                  <a:pt x="37292" y="156667"/>
                </a:lnTo>
                <a:lnTo>
                  <a:pt x="35339" y="159688"/>
                </a:lnTo>
                <a:lnTo>
                  <a:pt x="33084" y="162655"/>
                </a:lnTo>
                <a:lnTo>
                  <a:pt x="30629" y="165586"/>
                </a:lnTo>
                <a:lnTo>
                  <a:pt x="28992" y="168492"/>
                </a:lnTo>
                <a:lnTo>
                  <a:pt x="27173" y="174261"/>
                </a:lnTo>
                <a:lnTo>
                  <a:pt x="27641" y="177133"/>
                </a:lnTo>
                <a:lnTo>
                  <a:pt x="30700" y="182864"/>
                </a:lnTo>
                <a:lnTo>
                  <a:pt x="32849" y="184773"/>
                </a:lnTo>
                <a:lnTo>
                  <a:pt x="35235" y="186046"/>
                </a:lnTo>
                <a:lnTo>
                  <a:pt x="40425" y="187460"/>
                </a:lnTo>
                <a:lnTo>
                  <a:pt x="45907" y="188089"/>
                </a:lnTo>
                <a:lnTo>
                  <a:pt x="54058" y="188368"/>
                </a:lnTo>
                <a:lnTo>
                  <a:pt x="58899" y="188443"/>
                </a:lnTo>
                <a:lnTo>
                  <a:pt x="64984" y="187540"/>
                </a:lnTo>
                <a:lnTo>
                  <a:pt x="71898" y="185985"/>
                </a:lnTo>
                <a:lnTo>
                  <a:pt x="79364" y="183997"/>
                </a:lnTo>
                <a:lnTo>
                  <a:pt x="87200" y="182671"/>
                </a:lnTo>
                <a:lnTo>
                  <a:pt x="95281" y="181787"/>
                </a:lnTo>
                <a:lnTo>
                  <a:pt x="103526" y="181198"/>
                </a:lnTo>
                <a:lnTo>
                  <a:pt x="111880" y="179852"/>
                </a:lnTo>
                <a:lnTo>
                  <a:pt x="120307" y="178003"/>
                </a:lnTo>
                <a:lnTo>
                  <a:pt x="128782" y="175818"/>
                </a:lnTo>
                <a:lnTo>
                  <a:pt x="137290" y="174360"/>
                </a:lnTo>
                <a:lnTo>
                  <a:pt x="145819" y="173389"/>
                </a:lnTo>
                <a:lnTo>
                  <a:pt x="154363" y="172742"/>
                </a:lnTo>
                <a:lnTo>
                  <a:pt x="163869" y="172310"/>
                </a:lnTo>
                <a:lnTo>
                  <a:pt x="184591" y="171830"/>
                </a:lnTo>
                <a:lnTo>
                  <a:pt x="194498" y="170750"/>
                </a:lnTo>
                <a:lnTo>
                  <a:pt x="203961" y="169077"/>
                </a:lnTo>
                <a:lnTo>
                  <a:pt x="213126" y="167009"/>
                </a:lnTo>
                <a:lnTo>
                  <a:pt x="222094" y="165631"/>
                </a:lnTo>
                <a:lnTo>
                  <a:pt x="230931" y="164712"/>
                </a:lnTo>
                <a:lnTo>
                  <a:pt x="239679" y="164099"/>
                </a:lnTo>
                <a:lnTo>
                  <a:pt x="248369" y="163691"/>
                </a:lnTo>
                <a:lnTo>
                  <a:pt x="272346" y="163116"/>
                </a:lnTo>
                <a:lnTo>
                  <a:pt x="291465" y="1628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3"/>
          <p:cNvSpPr/>
          <p:nvPr/>
        </p:nvSpPr>
        <p:spPr>
          <a:xfrm>
            <a:off x="1314449" y="2571750"/>
            <a:ext cx="308611" cy="25718"/>
          </a:xfrm>
          <a:custGeom>
            <a:avLst/>
            <a:gdLst/>
            <a:ahLst/>
            <a:cxnLst/>
            <a:rect l="0" t="0" r="0" b="0"/>
            <a:pathLst>
              <a:path w="308611" h="25718">
                <a:moveTo>
                  <a:pt x="0" y="25717"/>
                </a:moveTo>
                <a:lnTo>
                  <a:pt x="0" y="21166"/>
                </a:lnTo>
                <a:lnTo>
                  <a:pt x="953" y="19826"/>
                </a:lnTo>
                <a:lnTo>
                  <a:pt x="2540" y="18932"/>
                </a:lnTo>
                <a:lnTo>
                  <a:pt x="7381" y="17497"/>
                </a:lnTo>
                <a:lnTo>
                  <a:pt x="13123" y="17302"/>
                </a:lnTo>
                <a:lnTo>
                  <a:pt x="17321" y="17249"/>
                </a:lnTo>
                <a:lnTo>
                  <a:pt x="21073" y="16262"/>
                </a:lnTo>
                <a:lnTo>
                  <a:pt x="24526" y="14651"/>
                </a:lnTo>
                <a:lnTo>
                  <a:pt x="27781" y="12625"/>
                </a:lnTo>
                <a:lnTo>
                  <a:pt x="31856" y="11274"/>
                </a:lnTo>
                <a:lnTo>
                  <a:pt x="36477" y="10373"/>
                </a:lnTo>
                <a:lnTo>
                  <a:pt x="41463" y="9773"/>
                </a:lnTo>
                <a:lnTo>
                  <a:pt x="47645" y="9373"/>
                </a:lnTo>
                <a:lnTo>
                  <a:pt x="54623" y="9106"/>
                </a:lnTo>
                <a:lnTo>
                  <a:pt x="75558" y="8730"/>
                </a:lnTo>
                <a:lnTo>
                  <a:pt x="81804" y="8677"/>
                </a:lnTo>
                <a:lnTo>
                  <a:pt x="88826" y="7690"/>
                </a:lnTo>
                <a:lnTo>
                  <a:pt x="96365" y="6079"/>
                </a:lnTo>
                <a:lnTo>
                  <a:pt x="104249" y="4052"/>
                </a:lnTo>
                <a:lnTo>
                  <a:pt x="112362" y="2701"/>
                </a:lnTo>
                <a:lnTo>
                  <a:pt x="120628" y="1801"/>
                </a:lnTo>
                <a:lnTo>
                  <a:pt x="128996" y="1200"/>
                </a:lnTo>
                <a:lnTo>
                  <a:pt x="137433" y="800"/>
                </a:lnTo>
                <a:lnTo>
                  <a:pt x="154427" y="355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4"/>
          <p:cNvSpPr/>
          <p:nvPr/>
        </p:nvSpPr>
        <p:spPr>
          <a:xfrm>
            <a:off x="1408747" y="2486025"/>
            <a:ext cx="60008" cy="265748"/>
          </a:xfrm>
          <a:custGeom>
            <a:avLst/>
            <a:gdLst/>
            <a:ahLst/>
            <a:cxnLst/>
            <a:rect l="0" t="0" r="0" b="0"/>
            <a:pathLst>
              <a:path w="60008" h="265748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8043" y="20280"/>
                </a:lnTo>
                <a:lnTo>
                  <a:pt x="8219" y="24950"/>
                </a:lnTo>
                <a:lnTo>
                  <a:pt x="9289" y="29968"/>
                </a:lnTo>
                <a:lnTo>
                  <a:pt x="10955" y="35218"/>
                </a:lnTo>
                <a:lnTo>
                  <a:pt x="13019" y="40624"/>
                </a:lnTo>
                <a:lnTo>
                  <a:pt x="15347" y="46133"/>
                </a:lnTo>
                <a:lnTo>
                  <a:pt x="17851" y="51710"/>
                </a:lnTo>
                <a:lnTo>
                  <a:pt x="20473" y="57333"/>
                </a:lnTo>
                <a:lnTo>
                  <a:pt x="22221" y="62987"/>
                </a:lnTo>
                <a:lnTo>
                  <a:pt x="23387" y="68661"/>
                </a:lnTo>
                <a:lnTo>
                  <a:pt x="24164" y="74349"/>
                </a:lnTo>
                <a:lnTo>
                  <a:pt x="24681" y="80998"/>
                </a:lnTo>
                <a:lnTo>
                  <a:pt x="25027" y="88289"/>
                </a:lnTo>
                <a:lnTo>
                  <a:pt x="25411" y="104009"/>
                </a:lnTo>
                <a:lnTo>
                  <a:pt x="25677" y="141331"/>
                </a:lnTo>
                <a:lnTo>
                  <a:pt x="26643" y="147561"/>
                </a:lnTo>
                <a:lnTo>
                  <a:pt x="28239" y="153619"/>
                </a:lnTo>
                <a:lnTo>
                  <a:pt x="37646" y="181580"/>
                </a:lnTo>
                <a:lnTo>
                  <a:pt x="39385" y="187728"/>
                </a:lnTo>
                <a:lnTo>
                  <a:pt x="40544" y="192780"/>
                </a:lnTo>
                <a:lnTo>
                  <a:pt x="41317" y="197099"/>
                </a:lnTo>
                <a:lnTo>
                  <a:pt x="41832" y="201884"/>
                </a:lnTo>
                <a:lnTo>
                  <a:pt x="42175" y="206980"/>
                </a:lnTo>
                <a:lnTo>
                  <a:pt x="42405" y="212281"/>
                </a:lnTo>
                <a:lnTo>
                  <a:pt x="42659" y="223252"/>
                </a:lnTo>
                <a:lnTo>
                  <a:pt x="42727" y="228845"/>
                </a:lnTo>
                <a:lnTo>
                  <a:pt x="43724" y="233525"/>
                </a:lnTo>
                <a:lnTo>
                  <a:pt x="45342" y="237598"/>
                </a:lnTo>
                <a:lnTo>
                  <a:pt x="47373" y="241266"/>
                </a:lnTo>
                <a:lnTo>
                  <a:pt x="48727" y="244664"/>
                </a:lnTo>
                <a:lnTo>
                  <a:pt x="50231" y="250979"/>
                </a:lnTo>
                <a:lnTo>
                  <a:pt x="51197" y="256903"/>
                </a:lnTo>
                <a:lnTo>
                  <a:pt x="51329" y="261182"/>
                </a:lnTo>
                <a:lnTo>
                  <a:pt x="52317" y="262703"/>
                </a:lnTo>
                <a:lnTo>
                  <a:pt x="53928" y="263718"/>
                </a:lnTo>
                <a:lnTo>
                  <a:pt x="60007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5"/>
          <p:cNvSpPr/>
          <p:nvPr/>
        </p:nvSpPr>
        <p:spPr>
          <a:xfrm>
            <a:off x="1468754" y="275177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6"/>
          <p:cNvSpPr/>
          <p:nvPr/>
        </p:nvSpPr>
        <p:spPr>
          <a:xfrm>
            <a:off x="1751681" y="2374583"/>
            <a:ext cx="265199" cy="358704"/>
          </a:xfrm>
          <a:custGeom>
            <a:avLst/>
            <a:gdLst/>
            <a:ahLst/>
            <a:cxnLst/>
            <a:rect l="0" t="0" r="0" b="0"/>
            <a:pathLst>
              <a:path w="265199" h="358704">
                <a:moveTo>
                  <a:pt x="197133" y="25717"/>
                </a:moveTo>
                <a:lnTo>
                  <a:pt x="197133" y="21166"/>
                </a:lnTo>
                <a:lnTo>
                  <a:pt x="196181" y="19825"/>
                </a:lnTo>
                <a:lnTo>
                  <a:pt x="194594" y="18931"/>
                </a:lnTo>
                <a:lnTo>
                  <a:pt x="189753" y="17497"/>
                </a:lnTo>
                <a:lnTo>
                  <a:pt x="184363" y="12698"/>
                </a:lnTo>
                <a:lnTo>
                  <a:pt x="181000" y="11322"/>
                </a:lnTo>
                <a:lnTo>
                  <a:pt x="176853" y="10405"/>
                </a:lnTo>
                <a:lnTo>
                  <a:pt x="172183" y="9794"/>
                </a:lnTo>
                <a:lnTo>
                  <a:pt x="167165" y="8434"/>
                </a:lnTo>
                <a:lnTo>
                  <a:pt x="161914" y="6575"/>
                </a:lnTo>
                <a:lnTo>
                  <a:pt x="156509" y="4383"/>
                </a:lnTo>
                <a:lnTo>
                  <a:pt x="151000" y="2922"/>
                </a:lnTo>
                <a:lnTo>
                  <a:pt x="145423" y="1948"/>
                </a:lnTo>
                <a:lnTo>
                  <a:pt x="139800" y="1298"/>
                </a:lnTo>
                <a:lnTo>
                  <a:pt x="132241" y="865"/>
                </a:lnTo>
                <a:lnTo>
                  <a:pt x="113682" y="384"/>
                </a:lnTo>
                <a:lnTo>
                  <a:pt x="60265" y="22"/>
                </a:lnTo>
                <a:lnTo>
                  <a:pt x="23451" y="0"/>
                </a:lnTo>
                <a:lnTo>
                  <a:pt x="20385" y="952"/>
                </a:lnTo>
                <a:lnTo>
                  <a:pt x="12472" y="5891"/>
                </a:lnTo>
                <a:lnTo>
                  <a:pt x="9056" y="8219"/>
                </a:lnTo>
                <a:lnTo>
                  <a:pt x="8607" y="17850"/>
                </a:lnTo>
                <a:lnTo>
                  <a:pt x="8542" y="37188"/>
                </a:lnTo>
                <a:lnTo>
                  <a:pt x="11080" y="45420"/>
                </a:lnTo>
                <a:lnTo>
                  <a:pt x="14431" y="54476"/>
                </a:lnTo>
                <a:lnTo>
                  <a:pt x="15920" y="61676"/>
                </a:lnTo>
                <a:lnTo>
                  <a:pt x="19121" y="70591"/>
                </a:lnTo>
                <a:lnTo>
                  <a:pt x="21309" y="75636"/>
                </a:lnTo>
                <a:lnTo>
                  <a:pt x="22767" y="81856"/>
                </a:lnTo>
                <a:lnTo>
                  <a:pt x="23739" y="88860"/>
                </a:lnTo>
                <a:lnTo>
                  <a:pt x="24387" y="96387"/>
                </a:lnTo>
                <a:lnTo>
                  <a:pt x="23867" y="103310"/>
                </a:lnTo>
                <a:lnTo>
                  <a:pt x="22567" y="109831"/>
                </a:lnTo>
                <a:lnTo>
                  <a:pt x="20749" y="116083"/>
                </a:lnTo>
                <a:lnTo>
                  <a:pt x="19536" y="122156"/>
                </a:lnTo>
                <a:lnTo>
                  <a:pt x="18728" y="128109"/>
                </a:lnTo>
                <a:lnTo>
                  <a:pt x="18189" y="133983"/>
                </a:lnTo>
                <a:lnTo>
                  <a:pt x="16877" y="138852"/>
                </a:lnTo>
                <a:lnTo>
                  <a:pt x="12879" y="146802"/>
                </a:lnTo>
                <a:lnTo>
                  <a:pt x="10468" y="156049"/>
                </a:lnTo>
                <a:lnTo>
                  <a:pt x="9825" y="161183"/>
                </a:lnTo>
                <a:lnTo>
                  <a:pt x="6570" y="169426"/>
                </a:lnTo>
                <a:lnTo>
                  <a:pt x="4369" y="172958"/>
                </a:lnTo>
                <a:lnTo>
                  <a:pt x="1923" y="181962"/>
                </a:lnTo>
                <a:lnTo>
                  <a:pt x="352" y="194163"/>
                </a:lnTo>
                <a:lnTo>
                  <a:pt x="0" y="204284"/>
                </a:lnTo>
                <a:lnTo>
                  <a:pt x="941" y="204769"/>
                </a:lnTo>
                <a:lnTo>
                  <a:pt x="6816" y="205451"/>
                </a:lnTo>
                <a:lnTo>
                  <a:pt x="11901" y="205611"/>
                </a:lnTo>
                <a:lnTo>
                  <a:pt x="24669" y="205701"/>
                </a:lnTo>
                <a:lnTo>
                  <a:pt x="28817" y="204761"/>
                </a:lnTo>
                <a:lnTo>
                  <a:pt x="35966" y="201177"/>
                </a:lnTo>
                <a:lnTo>
                  <a:pt x="40158" y="198888"/>
                </a:lnTo>
                <a:lnTo>
                  <a:pt x="49897" y="193804"/>
                </a:lnTo>
                <a:lnTo>
                  <a:pt x="56113" y="191115"/>
                </a:lnTo>
                <a:lnTo>
                  <a:pt x="63115" y="188370"/>
                </a:lnTo>
                <a:lnTo>
                  <a:pt x="78515" y="182779"/>
                </a:lnTo>
                <a:lnTo>
                  <a:pt x="94884" y="177120"/>
                </a:lnTo>
                <a:lnTo>
                  <a:pt x="102297" y="174277"/>
                </a:lnTo>
                <a:lnTo>
                  <a:pt x="109144" y="171430"/>
                </a:lnTo>
                <a:lnTo>
                  <a:pt x="115614" y="168578"/>
                </a:lnTo>
                <a:lnTo>
                  <a:pt x="123737" y="165725"/>
                </a:lnTo>
                <a:lnTo>
                  <a:pt x="132963" y="162871"/>
                </a:lnTo>
                <a:lnTo>
                  <a:pt x="142923" y="160015"/>
                </a:lnTo>
                <a:lnTo>
                  <a:pt x="151468" y="158112"/>
                </a:lnTo>
                <a:lnTo>
                  <a:pt x="159070" y="156842"/>
                </a:lnTo>
                <a:lnTo>
                  <a:pt x="166043" y="155996"/>
                </a:lnTo>
                <a:lnTo>
                  <a:pt x="173549" y="155432"/>
                </a:lnTo>
                <a:lnTo>
                  <a:pt x="181410" y="155056"/>
                </a:lnTo>
                <a:lnTo>
                  <a:pt x="196813" y="154638"/>
                </a:lnTo>
                <a:lnTo>
                  <a:pt x="233050" y="154333"/>
                </a:lnTo>
                <a:lnTo>
                  <a:pt x="241036" y="154317"/>
                </a:lnTo>
                <a:lnTo>
                  <a:pt x="244500" y="155265"/>
                </a:lnTo>
                <a:lnTo>
                  <a:pt x="250888" y="158859"/>
                </a:lnTo>
                <a:lnTo>
                  <a:pt x="256902" y="163631"/>
                </a:lnTo>
                <a:lnTo>
                  <a:pt x="259839" y="166237"/>
                </a:lnTo>
                <a:lnTo>
                  <a:pt x="261797" y="168927"/>
                </a:lnTo>
                <a:lnTo>
                  <a:pt x="263973" y="174455"/>
                </a:lnTo>
                <a:lnTo>
                  <a:pt x="264940" y="182628"/>
                </a:lnTo>
                <a:lnTo>
                  <a:pt x="265198" y="187474"/>
                </a:lnTo>
                <a:lnTo>
                  <a:pt x="262944" y="197939"/>
                </a:lnTo>
                <a:lnTo>
                  <a:pt x="258768" y="208940"/>
                </a:lnTo>
                <a:lnTo>
                  <a:pt x="256321" y="214540"/>
                </a:lnTo>
                <a:lnTo>
                  <a:pt x="253737" y="220179"/>
                </a:lnTo>
                <a:lnTo>
                  <a:pt x="250109" y="225843"/>
                </a:lnTo>
                <a:lnTo>
                  <a:pt x="245785" y="231524"/>
                </a:lnTo>
                <a:lnTo>
                  <a:pt x="240998" y="237217"/>
                </a:lnTo>
                <a:lnTo>
                  <a:pt x="235901" y="242917"/>
                </a:lnTo>
                <a:lnTo>
                  <a:pt x="225159" y="254330"/>
                </a:lnTo>
                <a:lnTo>
                  <a:pt x="191370" y="288608"/>
                </a:lnTo>
                <a:lnTo>
                  <a:pt x="184719" y="294322"/>
                </a:lnTo>
                <a:lnTo>
                  <a:pt x="177427" y="300037"/>
                </a:lnTo>
                <a:lnTo>
                  <a:pt x="169708" y="305752"/>
                </a:lnTo>
                <a:lnTo>
                  <a:pt x="162657" y="310514"/>
                </a:lnTo>
                <a:lnTo>
                  <a:pt x="156052" y="314642"/>
                </a:lnTo>
                <a:lnTo>
                  <a:pt x="149743" y="318346"/>
                </a:lnTo>
                <a:lnTo>
                  <a:pt x="142680" y="321768"/>
                </a:lnTo>
                <a:lnTo>
                  <a:pt x="135114" y="325002"/>
                </a:lnTo>
                <a:lnTo>
                  <a:pt x="127212" y="328110"/>
                </a:lnTo>
                <a:lnTo>
                  <a:pt x="120039" y="331135"/>
                </a:lnTo>
                <a:lnTo>
                  <a:pt x="106989" y="337035"/>
                </a:lnTo>
                <a:lnTo>
                  <a:pt x="88933" y="345712"/>
                </a:lnTo>
                <a:lnTo>
                  <a:pt x="84042" y="347632"/>
                </a:lnTo>
                <a:lnTo>
                  <a:pt x="76068" y="349765"/>
                </a:lnTo>
                <a:lnTo>
                  <a:pt x="69349" y="353253"/>
                </a:lnTo>
                <a:lnTo>
                  <a:pt x="66224" y="355517"/>
                </a:lnTo>
                <a:lnTo>
                  <a:pt x="60212" y="358032"/>
                </a:lnTo>
                <a:lnTo>
                  <a:pt x="57275" y="358703"/>
                </a:lnTo>
                <a:lnTo>
                  <a:pt x="55317" y="358197"/>
                </a:lnTo>
                <a:lnTo>
                  <a:pt x="54012" y="356908"/>
                </a:lnTo>
                <a:lnTo>
                  <a:pt x="53141" y="355096"/>
                </a:lnTo>
                <a:lnTo>
                  <a:pt x="53514" y="353888"/>
                </a:lnTo>
                <a:lnTo>
                  <a:pt x="54714" y="353082"/>
                </a:lnTo>
                <a:lnTo>
                  <a:pt x="58935" y="351790"/>
                </a:lnTo>
                <a:lnTo>
                  <a:pt x="58328" y="350731"/>
                </a:lnTo>
                <a:lnTo>
                  <a:pt x="51401" y="3428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7"/>
          <p:cNvSpPr/>
          <p:nvPr/>
        </p:nvSpPr>
        <p:spPr>
          <a:xfrm>
            <a:off x="1974532" y="2230076"/>
            <a:ext cx="377191" cy="135568"/>
          </a:xfrm>
          <a:custGeom>
            <a:avLst/>
            <a:gdLst/>
            <a:ahLst/>
            <a:cxnLst/>
            <a:rect l="0" t="0" r="0" b="0"/>
            <a:pathLst>
              <a:path w="377191" h="135568">
                <a:moveTo>
                  <a:pt x="0" y="67354"/>
                </a:moveTo>
                <a:lnTo>
                  <a:pt x="0" y="46115"/>
                </a:lnTo>
                <a:lnTo>
                  <a:pt x="953" y="43670"/>
                </a:lnTo>
                <a:lnTo>
                  <a:pt x="2540" y="41087"/>
                </a:lnTo>
                <a:lnTo>
                  <a:pt x="4551" y="38413"/>
                </a:lnTo>
                <a:lnTo>
                  <a:pt x="6844" y="35677"/>
                </a:lnTo>
                <a:lnTo>
                  <a:pt x="9325" y="32901"/>
                </a:lnTo>
                <a:lnTo>
                  <a:pt x="14622" y="27276"/>
                </a:lnTo>
                <a:lnTo>
                  <a:pt x="20151" y="21602"/>
                </a:lnTo>
                <a:lnTo>
                  <a:pt x="22959" y="19707"/>
                </a:lnTo>
                <a:lnTo>
                  <a:pt x="36850" y="14127"/>
                </a:lnTo>
                <a:lnTo>
                  <a:pt x="41711" y="11866"/>
                </a:lnTo>
                <a:lnTo>
                  <a:pt x="52193" y="9355"/>
                </a:lnTo>
                <a:lnTo>
                  <a:pt x="63202" y="8239"/>
                </a:lnTo>
                <a:lnTo>
                  <a:pt x="74445" y="7743"/>
                </a:lnTo>
                <a:lnTo>
                  <a:pt x="85792" y="4982"/>
                </a:lnTo>
                <a:lnTo>
                  <a:pt x="97185" y="1533"/>
                </a:lnTo>
                <a:lnTo>
                  <a:pt x="108598" y="0"/>
                </a:lnTo>
                <a:lnTo>
                  <a:pt x="113356" y="544"/>
                </a:lnTo>
                <a:lnTo>
                  <a:pt x="117481" y="1859"/>
                </a:lnTo>
                <a:lnTo>
                  <a:pt x="121183" y="3688"/>
                </a:lnTo>
                <a:lnTo>
                  <a:pt x="130377" y="5720"/>
                </a:lnTo>
                <a:lnTo>
                  <a:pt x="135495" y="6262"/>
                </a:lnTo>
                <a:lnTo>
                  <a:pt x="139860" y="7576"/>
                </a:lnTo>
                <a:lnTo>
                  <a:pt x="147250" y="11576"/>
                </a:lnTo>
                <a:lnTo>
                  <a:pt x="153709" y="13988"/>
                </a:lnTo>
                <a:lnTo>
                  <a:pt x="160708" y="16013"/>
                </a:lnTo>
                <a:lnTo>
                  <a:pt x="170168" y="20088"/>
                </a:lnTo>
                <a:lnTo>
                  <a:pt x="173453" y="22508"/>
                </a:lnTo>
                <a:lnTo>
                  <a:pt x="175643" y="25074"/>
                </a:lnTo>
                <a:lnTo>
                  <a:pt x="177103" y="27737"/>
                </a:lnTo>
                <a:lnTo>
                  <a:pt x="178076" y="30465"/>
                </a:lnTo>
                <a:lnTo>
                  <a:pt x="178725" y="33237"/>
                </a:lnTo>
                <a:lnTo>
                  <a:pt x="179157" y="36036"/>
                </a:lnTo>
                <a:lnTo>
                  <a:pt x="179446" y="39808"/>
                </a:lnTo>
                <a:lnTo>
                  <a:pt x="179638" y="44227"/>
                </a:lnTo>
                <a:lnTo>
                  <a:pt x="179766" y="49079"/>
                </a:lnTo>
                <a:lnTo>
                  <a:pt x="178899" y="53265"/>
                </a:lnTo>
                <a:lnTo>
                  <a:pt x="177369" y="57009"/>
                </a:lnTo>
                <a:lnTo>
                  <a:pt x="175396" y="60457"/>
                </a:lnTo>
                <a:lnTo>
                  <a:pt x="173128" y="63708"/>
                </a:lnTo>
                <a:lnTo>
                  <a:pt x="170664" y="66828"/>
                </a:lnTo>
                <a:lnTo>
                  <a:pt x="168068" y="69861"/>
                </a:lnTo>
                <a:lnTo>
                  <a:pt x="165386" y="72835"/>
                </a:lnTo>
                <a:lnTo>
                  <a:pt x="159865" y="78680"/>
                </a:lnTo>
                <a:lnTo>
                  <a:pt x="111953" y="126850"/>
                </a:lnTo>
                <a:lnTo>
                  <a:pt x="111669" y="129674"/>
                </a:lnTo>
                <a:lnTo>
                  <a:pt x="111594" y="131761"/>
                </a:lnTo>
                <a:lnTo>
                  <a:pt x="113448" y="133152"/>
                </a:lnTo>
                <a:lnTo>
                  <a:pt x="120589" y="134697"/>
                </a:lnTo>
                <a:lnTo>
                  <a:pt x="130113" y="135384"/>
                </a:lnTo>
                <a:lnTo>
                  <a:pt x="135319" y="135567"/>
                </a:lnTo>
                <a:lnTo>
                  <a:pt x="146185" y="133231"/>
                </a:lnTo>
                <a:lnTo>
                  <a:pt x="151749" y="131274"/>
                </a:lnTo>
                <a:lnTo>
                  <a:pt x="158316" y="129970"/>
                </a:lnTo>
                <a:lnTo>
                  <a:pt x="165551" y="129100"/>
                </a:lnTo>
                <a:lnTo>
                  <a:pt x="173233" y="128520"/>
                </a:lnTo>
                <a:lnTo>
                  <a:pt x="182163" y="128134"/>
                </a:lnTo>
                <a:lnTo>
                  <a:pt x="202247" y="127705"/>
                </a:lnTo>
                <a:lnTo>
                  <a:pt x="211984" y="126638"/>
                </a:lnTo>
                <a:lnTo>
                  <a:pt x="221332" y="124974"/>
                </a:lnTo>
                <a:lnTo>
                  <a:pt x="230422" y="122912"/>
                </a:lnTo>
                <a:lnTo>
                  <a:pt x="240292" y="121538"/>
                </a:lnTo>
                <a:lnTo>
                  <a:pt x="250682" y="120621"/>
                </a:lnTo>
                <a:lnTo>
                  <a:pt x="261419" y="120010"/>
                </a:lnTo>
                <a:lnTo>
                  <a:pt x="271434" y="118651"/>
                </a:lnTo>
                <a:lnTo>
                  <a:pt x="280969" y="116792"/>
                </a:lnTo>
                <a:lnTo>
                  <a:pt x="290183" y="114600"/>
                </a:lnTo>
                <a:lnTo>
                  <a:pt x="298230" y="113138"/>
                </a:lnTo>
                <a:lnTo>
                  <a:pt x="305500" y="112164"/>
                </a:lnTo>
                <a:lnTo>
                  <a:pt x="312252" y="111515"/>
                </a:lnTo>
                <a:lnTo>
                  <a:pt x="318658" y="111082"/>
                </a:lnTo>
                <a:lnTo>
                  <a:pt x="324834" y="110793"/>
                </a:lnTo>
                <a:lnTo>
                  <a:pt x="336775" y="110473"/>
                </a:lnTo>
                <a:lnTo>
                  <a:pt x="377190" y="1102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8"/>
          <p:cNvSpPr/>
          <p:nvPr/>
        </p:nvSpPr>
        <p:spPr>
          <a:xfrm>
            <a:off x="2368867" y="2443270"/>
            <a:ext cx="257176" cy="42756"/>
          </a:xfrm>
          <a:custGeom>
            <a:avLst/>
            <a:gdLst/>
            <a:ahLst/>
            <a:cxnLst/>
            <a:rect l="0" t="0" r="0" b="0"/>
            <a:pathLst>
              <a:path w="257176" h="42756">
                <a:moveTo>
                  <a:pt x="0" y="42755"/>
                </a:moveTo>
                <a:lnTo>
                  <a:pt x="0" y="38204"/>
                </a:lnTo>
                <a:lnTo>
                  <a:pt x="952" y="36863"/>
                </a:lnTo>
                <a:lnTo>
                  <a:pt x="2540" y="35969"/>
                </a:lnTo>
                <a:lnTo>
                  <a:pt x="4551" y="35374"/>
                </a:lnTo>
                <a:lnTo>
                  <a:pt x="11865" y="34712"/>
                </a:lnTo>
                <a:lnTo>
                  <a:pt x="16482" y="34535"/>
                </a:lnTo>
                <a:lnTo>
                  <a:pt x="32083" y="34287"/>
                </a:lnTo>
                <a:lnTo>
                  <a:pt x="37581" y="33299"/>
                </a:lnTo>
                <a:lnTo>
                  <a:pt x="43152" y="31689"/>
                </a:lnTo>
                <a:lnTo>
                  <a:pt x="48770" y="29662"/>
                </a:lnTo>
                <a:lnTo>
                  <a:pt x="54421" y="28311"/>
                </a:lnTo>
                <a:lnTo>
                  <a:pt x="60093" y="27411"/>
                </a:lnTo>
                <a:lnTo>
                  <a:pt x="65780" y="26810"/>
                </a:lnTo>
                <a:lnTo>
                  <a:pt x="72428" y="26410"/>
                </a:lnTo>
                <a:lnTo>
                  <a:pt x="87435" y="25965"/>
                </a:lnTo>
                <a:lnTo>
                  <a:pt x="107398" y="25715"/>
                </a:lnTo>
                <a:lnTo>
                  <a:pt x="114461" y="24727"/>
                </a:lnTo>
                <a:lnTo>
                  <a:pt x="122028" y="23116"/>
                </a:lnTo>
                <a:lnTo>
                  <a:pt x="129929" y="21090"/>
                </a:lnTo>
                <a:lnTo>
                  <a:pt x="137102" y="19739"/>
                </a:lnTo>
                <a:lnTo>
                  <a:pt x="143789" y="18839"/>
                </a:lnTo>
                <a:lnTo>
                  <a:pt x="150152" y="18238"/>
                </a:lnTo>
                <a:lnTo>
                  <a:pt x="156299" y="16885"/>
                </a:lnTo>
                <a:lnTo>
                  <a:pt x="162302" y="15031"/>
                </a:lnTo>
                <a:lnTo>
                  <a:pt x="168209" y="12842"/>
                </a:lnTo>
                <a:lnTo>
                  <a:pt x="173099" y="11383"/>
                </a:lnTo>
                <a:lnTo>
                  <a:pt x="177312" y="10410"/>
                </a:lnTo>
                <a:lnTo>
                  <a:pt x="181073" y="9762"/>
                </a:lnTo>
                <a:lnTo>
                  <a:pt x="185485" y="9329"/>
                </a:lnTo>
                <a:lnTo>
                  <a:pt x="190332" y="9041"/>
                </a:lnTo>
                <a:lnTo>
                  <a:pt x="195468" y="8849"/>
                </a:lnTo>
                <a:lnTo>
                  <a:pt x="200797" y="7768"/>
                </a:lnTo>
                <a:lnTo>
                  <a:pt x="206255" y="6095"/>
                </a:lnTo>
                <a:lnTo>
                  <a:pt x="211798" y="4028"/>
                </a:lnTo>
                <a:lnTo>
                  <a:pt x="216446" y="2649"/>
                </a:lnTo>
                <a:lnTo>
                  <a:pt x="220498" y="1730"/>
                </a:lnTo>
                <a:lnTo>
                  <a:pt x="227539" y="709"/>
                </a:lnTo>
                <a:lnTo>
                  <a:pt x="233843" y="255"/>
                </a:lnTo>
                <a:lnTo>
                  <a:pt x="239820" y="53"/>
                </a:lnTo>
                <a:lnTo>
                  <a:pt x="242748" y="0"/>
                </a:lnTo>
                <a:lnTo>
                  <a:pt x="244700" y="916"/>
                </a:lnTo>
                <a:lnTo>
                  <a:pt x="246000" y="2480"/>
                </a:lnTo>
                <a:lnTo>
                  <a:pt x="246868" y="4475"/>
                </a:lnTo>
                <a:lnTo>
                  <a:pt x="248398" y="5805"/>
                </a:lnTo>
                <a:lnTo>
                  <a:pt x="250371" y="6691"/>
                </a:lnTo>
                <a:lnTo>
                  <a:pt x="257175" y="8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9"/>
          <p:cNvSpPr/>
          <p:nvPr/>
        </p:nvSpPr>
        <p:spPr>
          <a:xfrm>
            <a:off x="2377544" y="2554605"/>
            <a:ext cx="265644" cy="34291"/>
          </a:xfrm>
          <a:custGeom>
            <a:avLst/>
            <a:gdLst/>
            <a:ahLst/>
            <a:cxnLst/>
            <a:rect l="0" t="0" r="0" b="0"/>
            <a:pathLst>
              <a:path w="265644" h="34291">
                <a:moveTo>
                  <a:pt x="8468" y="34290"/>
                </a:moveTo>
                <a:lnTo>
                  <a:pt x="0" y="34290"/>
                </a:lnTo>
                <a:lnTo>
                  <a:pt x="32228" y="34290"/>
                </a:lnTo>
                <a:lnTo>
                  <a:pt x="38595" y="33337"/>
                </a:lnTo>
                <a:lnTo>
                  <a:pt x="45698" y="31750"/>
                </a:lnTo>
                <a:lnTo>
                  <a:pt x="53290" y="29739"/>
                </a:lnTo>
                <a:lnTo>
                  <a:pt x="61209" y="28398"/>
                </a:lnTo>
                <a:lnTo>
                  <a:pt x="69347" y="27504"/>
                </a:lnTo>
                <a:lnTo>
                  <a:pt x="77629" y="26909"/>
                </a:lnTo>
                <a:lnTo>
                  <a:pt x="86008" y="25559"/>
                </a:lnTo>
                <a:lnTo>
                  <a:pt x="94451" y="23707"/>
                </a:lnTo>
                <a:lnTo>
                  <a:pt x="102938" y="21519"/>
                </a:lnTo>
                <a:lnTo>
                  <a:pt x="111453" y="20061"/>
                </a:lnTo>
                <a:lnTo>
                  <a:pt x="119987" y="19089"/>
                </a:lnTo>
                <a:lnTo>
                  <a:pt x="128534" y="18441"/>
                </a:lnTo>
                <a:lnTo>
                  <a:pt x="138042" y="17056"/>
                </a:lnTo>
                <a:lnTo>
                  <a:pt x="148191" y="15181"/>
                </a:lnTo>
                <a:lnTo>
                  <a:pt x="158766" y="12978"/>
                </a:lnTo>
                <a:lnTo>
                  <a:pt x="167722" y="11509"/>
                </a:lnTo>
                <a:lnTo>
                  <a:pt x="175597" y="10530"/>
                </a:lnTo>
                <a:lnTo>
                  <a:pt x="182753" y="9878"/>
                </a:lnTo>
                <a:lnTo>
                  <a:pt x="190380" y="9442"/>
                </a:lnTo>
                <a:lnTo>
                  <a:pt x="206475" y="8959"/>
                </a:lnTo>
                <a:lnTo>
                  <a:pt x="213816" y="7877"/>
                </a:lnTo>
                <a:lnTo>
                  <a:pt x="220614" y="6204"/>
                </a:lnTo>
                <a:lnTo>
                  <a:pt x="227051" y="4136"/>
                </a:lnTo>
                <a:lnTo>
                  <a:pt x="232295" y="2757"/>
                </a:lnTo>
                <a:lnTo>
                  <a:pt x="236743" y="1838"/>
                </a:lnTo>
                <a:lnTo>
                  <a:pt x="240662" y="1225"/>
                </a:lnTo>
                <a:lnTo>
                  <a:pt x="245179" y="817"/>
                </a:lnTo>
                <a:lnTo>
                  <a:pt x="250095" y="544"/>
                </a:lnTo>
                <a:lnTo>
                  <a:pt x="2656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0"/>
          <p:cNvSpPr/>
          <p:nvPr/>
        </p:nvSpPr>
        <p:spPr>
          <a:xfrm>
            <a:off x="3037522" y="2254567"/>
            <a:ext cx="282734" cy="342866"/>
          </a:xfrm>
          <a:custGeom>
            <a:avLst/>
            <a:gdLst/>
            <a:ahLst/>
            <a:cxnLst/>
            <a:rect l="0" t="0" r="0" b="0"/>
            <a:pathLst>
              <a:path w="282734" h="342866">
                <a:moveTo>
                  <a:pt x="205740" y="34290"/>
                </a:moveTo>
                <a:lnTo>
                  <a:pt x="205740" y="26909"/>
                </a:lnTo>
                <a:lnTo>
                  <a:pt x="204787" y="26512"/>
                </a:lnTo>
                <a:lnTo>
                  <a:pt x="201189" y="26070"/>
                </a:lnTo>
                <a:lnTo>
                  <a:pt x="198896" y="25001"/>
                </a:lnTo>
                <a:lnTo>
                  <a:pt x="191118" y="19896"/>
                </a:lnTo>
                <a:lnTo>
                  <a:pt x="185589" y="18368"/>
                </a:lnTo>
                <a:lnTo>
                  <a:pt x="177417" y="15148"/>
                </a:lnTo>
                <a:lnTo>
                  <a:pt x="172570" y="12956"/>
                </a:lnTo>
                <a:lnTo>
                  <a:pt x="166482" y="11495"/>
                </a:lnTo>
                <a:lnTo>
                  <a:pt x="159565" y="10521"/>
                </a:lnTo>
                <a:lnTo>
                  <a:pt x="152097" y="9871"/>
                </a:lnTo>
                <a:lnTo>
                  <a:pt x="145213" y="9438"/>
                </a:lnTo>
                <a:lnTo>
                  <a:pt x="132484" y="8957"/>
                </a:lnTo>
                <a:lnTo>
                  <a:pt x="125470" y="7877"/>
                </a:lnTo>
                <a:lnTo>
                  <a:pt x="117937" y="6204"/>
                </a:lnTo>
                <a:lnTo>
                  <a:pt x="110057" y="4136"/>
                </a:lnTo>
                <a:lnTo>
                  <a:pt x="102899" y="2757"/>
                </a:lnTo>
                <a:lnTo>
                  <a:pt x="96222" y="1838"/>
                </a:lnTo>
                <a:lnTo>
                  <a:pt x="89865" y="1225"/>
                </a:lnTo>
                <a:lnTo>
                  <a:pt x="83723" y="817"/>
                </a:lnTo>
                <a:lnTo>
                  <a:pt x="77723" y="545"/>
                </a:lnTo>
                <a:lnTo>
                  <a:pt x="65976" y="242"/>
                </a:lnTo>
                <a:lnTo>
                  <a:pt x="9917" y="0"/>
                </a:lnTo>
                <a:lnTo>
                  <a:pt x="10421" y="953"/>
                </a:lnTo>
                <a:lnTo>
                  <a:pt x="13522" y="4551"/>
                </a:lnTo>
                <a:lnTo>
                  <a:pt x="14730" y="6844"/>
                </a:lnTo>
                <a:lnTo>
                  <a:pt x="16072" y="11932"/>
                </a:lnTo>
                <a:lnTo>
                  <a:pt x="16827" y="20151"/>
                </a:lnTo>
                <a:lnTo>
                  <a:pt x="17885" y="22959"/>
                </a:lnTo>
                <a:lnTo>
                  <a:pt x="21601" y="28619"/>
                </a:lnTo>
                <a:lnTo>
                  <a:pt x="23888" y="36850"/>
                </a:lnTo>
                <a:lnTo>
                  <a:pt x="24905" y="46858"/>
                </a:lnTo>
                <a:lnTo>
                  <a:pt x="25176" y="52193"/>
                </a:lnTo>
                <a:lnTo>
                  <a:pt x="25477" y="63202"/>
                </a:lnTo>
                <a:lnTo>
                  <a:pt x="25708" y="108598"/>
                </a:lnTo>
                <a:lnTo>
                  <a:pt x="23806" y="114309"/>
                </a:lnTo>
                <a:lnTo>
                  <a:pt x="20633" y="120021"/>
                </a:lnTo>
                <a:lnTo>
                  <a:pt x="16613" y="125734"/>
                </a:lnTo>
                <a:lnTo>
                  <a:pt x="13933" y="131448"/>
                </a:lnTo>
                <a:lnTo>
                  <a:pt x="12146" y="137162"/>
                </a:lnTo>
                <a:lnTo>
                  <a:pt x="10955" y="142876"/>
                </a:lnTo>
                <a:lnTo>
                  <a:pt x="9208" y="148591"/>
                </a:lnTo>
                <a:lnTo>
                  <a:pt x="7091" y="154306"/>
                </a:lnTo>
                <a:lnTo>
                  <a:pt x="3152" y="164783"/>
                </a:lnTo>
                <a:lnTo>
                  <a:pt x="1401" y="172614"/>
                </a:lnTo>
                <a:lnTo>
                  <a:pt x="415" y="182378"/>
                </a:lnTo>
                <a:lnTo>
                  <a:pt x="123" y="191304"/>
                </a:lnTo>
                <a:lnTo>
                  <a:pt x="0" y="214164"/>
                </a:lnTo>
                <a:lnTo>
                  <a:pt x="6844" y="214283"/>
                </a:lnTo>
                <a:lnTo>
                  <a:pt x="11931" y="214299"/>
                </a:lnTo>
                <a:lnTo>
                  <a:pt x="14622" y="213351"/>
                </a:lnTo>
                <a:lnTo>
                  <a:pt x="20151" y="209758"/>
                </a:lnTo>
                <a:lnTo>
                  <a:pt x="28324" y="204986"/>
                </a:lnTo>
                <a:lnTo>
                  <a:pt x="38306" y="199690"/>
                </a:lnTo>
                <a:lnTo>
                  <a:pt x="49092" y="194161"/>
                </a:lnTo>
                <a:lnTo>
                  <a:pt x="55588" y="191353"/>
                </a:lnTo>
                <a:lnTo>
                  <a:pt x="62776" y="188529"/>
                </a:lnTo>
                <a:lnTo>
                  <a:pt x="70426" y="185693"/>
                </a:lnTo>
                <a:lnTo>
                  <a:pt x="77431" y="182851"/>
                </a:lnTo>
                <a:lnTo>
                  <a:pt x="84005" y="180003"/>
                </a:lnTo>
                <a:lnTo>
                  <a:pt x="90294" y="177152"/>
                </a:lnTo>
                <a:lnTo>
                  <a:pt x="97343" y="174299"/>
                </a:lnTo>
                <a:lnTo>
                  <a:pt x="104901" y="171444"/>
                </a:lnTo>
                <a:lnTo>
                  <a:pt x="112796" y="168589"/>
                </a:lnTo>
                <a:lnTo>
                  <a:pt x="119965" y="166685"/>
                </a:lnTo>
                <a:lnTo>
                  <a:pt x="126649" y="165416"/>
                </a:lnTo>
                <a:lnTo>
                  <a:pt x="133010" y="164570"/>
                </a:lnTo>
                <a:lnTo>
                  <a:pt x="139156" y="163053"/>
                </a:lnTo>
                <a:lnTo>
                  <a:pt x="145158" y="161090"/>
                </a:lnTo>
                <a:lnTo>
                  <a:pt x="151065" y="158828"/>
                </a:lnTo>
                <a:lnTo>
                  <a:pt x="165247" y="153775"/>
                </a:lnTo>
                <a:lnTo>
                  <a:pt x="173030" y="151094"/>
                </a:lnTo>
                <a:lnTo>
                  <a:pt x="180123" y="149307"/>
                </a:lnTo>
                <a:lnTo>
                  <a:pt x="186757" y="148115"/>
                </a:lnTo>
                <a:lnTo>
                  <a:pt x="193085" y="147321"/>
                </a:lnTo>
                <a:lnTo>
                  <a:pt x="199208" y="146792"/>
                </a:lnTo>
                <a:lnTo>
                  <a:pt x="205195" y="146439"/>
                </a:lnTo>
                <a:lnTo>
                  <a:pt x="211092" y="146203"/>
                </a:lnTo>
                <a:lnTo>
                  <a:pt x="216928" y="146999"/>
                </a:lnTo>
                <a:lnTo>
                  <a:pt x="222723" y="148482"/>
                </a:lnTo>
                <a:lnTo>
                  <a:pt x="228492" y="150423"/>
                </a:lnTo>
                <a:lnTo>
                  <a:pt x="233291" y="151717"/>
                </a:lnTo>
                <a:lnTo>
                  <a:pt x="241162" y="153155"/>
                </a:lnTo>
                <a:lnTo>
                  <a:pt x="245547" y="154491"/>
                </a:lnTo>
                <a:lnTo>
                  <a:pt x="250376" y="156334"/>
                </a:lnTo>
                <a:lnTo>
                  <a:pt x="255500" y="158515"/>
                </a:lnTo>
                <a:lnTo>
                  <a:pt x="263733" y="163479"/>
                </a:lnTo>
                <a:lnTo>
                  <a:pt x="267262" y="166136"/>
                </a:lnTo>
                <a:lnTo>
                  <a:pt x="273723" y="174168"/>
                </a:lnTo>
                <a:lnTo>
                  <a:pt x="278817" y="183136"/>
                </a:lnTo>
                <a:lnTo>
                  <a:pt x="281081" y="190296"/>
                </a:lnTo>
                <a:lnTo>
                  <a:pt x="282088" y="199194"/>
                </a:lnTo>
                <a:lnTo>
                  <a:pt x="282535" y="209498"/>
                </a:lnTo>
                <a:lnTo>
                  <a:pt x="282733" y="220428"/>
                </a:lnTo>
                <a:lnTo>
                  <a:pt x="281834" y="226009"/>
                </a:lnTo>
                <a:lnTo>
                  <a:pt x="280282" y="231635"/>
                </a:lnTo>
                <a:lnTo>
                  <a:pt x="278294" y="237291"/>
                </a:lnTo>
                <a:lnTo>
                  <a:pt x="275065" y="242967"/>
                </a:lnTo>
                <a:lnTo>
                  <a:pt x="271007" y="248655"/>
                </a:lnTo>
                <a:lnTo>
                  <a:pt x="262370" y="259104"/>
                </a:lnTo>
                <a:lnTo>
                  <a:pt x="255356" y="266922"/>
                </a:lnTo>
                <a:lnTo>
                  <a:pt x="246524" y="276112"/>
                </a:lnTo>
                <a:lnTo>
                  <a:pt x="241502" y="281230"/>
                </a:lnTo>
                <a:lnTo>
                  <a:pt x="235296" y="286546"/>
                </a:lnTo>
                <a:lnTo>
                  <a:pt x="228302" y="291996"/>
                </a:lnTo>
                <a:lnTo>
                  <a:pt x="220781" y="297534"/>
                </a:lnTo>
                <a:lnTo>
                  <a:pt x="213862" y="302179"/>
                </a:lnTo>
                <a:lnTo>
                  <a:pt x="207345" y="306227"/>
                </a:lnTo>
                <a:lnTo>
                  <a:pt x="201095" y="309879"/>
                </a:lnTo>
                <a:lnTo>
                  <a:pt x="195023" y="313266"/>
                </a:lnTo>
                <a:lnTo>
                  <a:pt x="183197" y="319570"/>
                </a:lnTo>
                <a:lnTo>
                  <a:pt x="165829" y="328473"/>
                </a:lnTo>
                <a:lnTo>
                  <a:pt x="159130" y="330425"/>
                </a:lnTo>
                <a:lnTo>
                  <a:pt x="151807" y="331726"/>
                </a:lnTo>
                <a:lnTo>
                  <a:pt x="144067" y="332593"/>
                </a:lnTo>
                <a:lnTo>
                  <a:pt x="137955" y="334124"/>
                </a:lnTo>
                <a:lnTo>
                  <a:pt x="132927" y="336097"/>
                </a:lnTo>
                <a:lnTo>
                  <a:pt x="128623" y="338365"/>
                </a:lnTo>
                <a:lnTo>
                  <a:pt x="123849" y="339876"/>
                </a:lnTo>
                <a:lnTo>
                  <a:pt x="118761" y="340884"/>
                </a:lnTo>
                <a:lnTo>
                  <a:pt x="113464" y="341556"/>
                </a:lnTo>
                <a:lnTo>
                  <a:pt x="105038" y="342303"/>
                </a:lnTo>
                <a:lnTo>
                  <a:pt x="98118" y="342634"/>
                </a:lnTo>
                <a:lnTo>
                  <a:pt x="87545" y="342865"/>
                </a:lnTo>
                <a:lnTo>
                  <a:pt x="86939" y="341924"/>
                </a:lnTo>
                <a:lnTo>
                  <a:pt x="85885" y="335516"/>
                </a:lnTo>
                <a:lnTo>
                  <a:pt x="85725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1"/>
          <p:cNvSpPr/>
          <p:nvPr/>
        </p:nvSpPr>
        <p:spPr>
          <a:xfrm>
            <a:off x="3414712" y="2245995"/>
            <a:ext cx="375815" cy="282743"/>
          </a:xfrm>
          <a:custGeom>
            <a:avLst/>
            <a:gdLst/>
            <a:ahLst/>
            <a:cxnLst/>
            <a:rect l="0" t="0" r="0" b="0"/>
            <a:pathLst>
              <a:path w="375815" h="282743">
                <a:moveTo>
                  <a:pt x="51435" y="0"/>
                </a:moveTo>
                <a:lnTo>
                  <a:pt x="46496" y="0"/>
                </a:lnTo>
                <a:lnTo>
                  <a:pt x="51362" y="0"/>
                </a:lnTo>
                <a:lnTo>
                  <a:pt x="51413" y="4550"/>
                </a:lnTo>
                <a:lnTo>
                  <a:pt x="50468" y="6844"/>
                </a:lnTo>
                <a:lnTo>
                  <a:pt x="45539" y="14622"/>
                </a:lnTo>
                <a:lnTo>
                  <a:pt x="44052" y="20151"/>
                </a:lnTo>
                <a:lnTo>
                  <a:pt x="40851" y="28323"/>
                </a:lnTo>
                <a:lnTo>
                  <a:pt x="38664" y="33170"/>
                </a:lnTo>
                <a:lnTo>
                  <a:pt x="37206" y="38305"/>
                </a:lnTo>
                <a:lnTo>
                  <a:pt x="36234" y="43634"/>
                </a:lnTo>
                <a:lnTo>
                  <a:pt x="35586" y="49092"/>
                </a:lnTo>
                <a:lnTo>
                  <a:pt x="33249" y="54635"/>
                </a:lnTo>
                <a:lnTo>
                  <a:pt x="29786" y="60236"/>
                </a:lnTo>
                <a:lnTo>
                  <a:pt x="25572" y="65875"/>
                </a:lnTo>
                <a:lnTo>
                  <a:pt x="22763" y="72491"/>
                </a:lnTo>
                <a:lnTo>
                  <a:pt x="20891" y="79760"/>
                </a:lnTo>
                <a:lnTo>
                  <a:pt x="19642" y="87463"/>
                </a:lnTo>
                <a:lnTo>
                  <a:pt x="17857" y="94503"/>
                </a:lnTo>
                <a:lnTo>
                  <a:pt x="15715" y="101102"/>
                </a:lnTo>
                <a:lnTo>
                  <a:pt x="13334" y="107406"/>
                </a:lnTo>
                <a:lnTo>
                  <a:pt x="11747" y="114467"/>
                </a:lnTo>
                <a:lnTo>
                  <a:pt x="10689" y="122031"/>
                </a:lnTo>
                <a:lnTo>
                  <a:pt x="9983" y="129931"/>
                </a:lnTo>
                <a:lnTo>
                  <a:pt x="10466" y="137103"/>
                </a:lnTo>
                <a:lnTo>
                  <a:pt x="11740" y="143790"/>
                </a:lnTo>
                <a:lnTo>
                  <a:pt x="13541" y="150152"/>
                </a:lnTo>
                <a:lnTo>
                  <a:pt x="14743" y="156299"/>
                </a:lnTo>
                <a:lnTo>
                  <a:pt x="15543" y="162301"/>
                </a:lnTo>
                <a:lnTo>
                  <a:pt x="16078" y="168208"/>
                </a:lnTo>
                <a:lnTo>
                  <a:pt x="17386" y="175004"/>
                </a:lnTo>
                <a:lnTo>
                  <a:pt x="19210" y="182392"/>
                </a:lnTo>
                <a:lnTo>
                  <a:pt x="21379" y="190174"/>
                </a:lnTo>
                <a:lnTo>
                  <a:pt x="24730" y="196315"/>
                </a:lnTo>
                <a:lnTo>
                  <a:pt x="28870" y="201362"/>
                </a:lnTo>
                <a:lnTo>
                  <a:pt x="33534" y="205678"/>
                </a:lnTo>
                <a:lnTo>
                  <a:pt x="37596" y="210461"/>
                </a:lnTo>
                <a:lnTo>
                  <a:pt x="41256" y="215555"/>
                </a:lnTo>
                <a:lnTo>
                  <a:pt x="44649" y="220856"/>
                </a:lnTo>
                <a:lnTo>
                  <a:pt x="48816" y="226294"/>
                </a:lnTo>
                <a:lnTo>
                  <a:pt x="53499" y="231825"/>
                </a:lnTo>
                <a:lnTo>
                  <a:pt x="58526" y="237418"/>
                </a:lnTo>
                <a:lnTo>
                  <a:pt x="69192" y="246171"/>
                </a:lnTo>
                <a:lnTo>
                  <a:pt x="74703" y="249839"/>
                </a:lnTo>
                <a:lnTo>
                  <a:pt x="81234" y="253237"/>
                </a:lnTo>
                <a:lnTo>
                  <a:pt x="88446" y="256454"/>
                </a:lnTo>
                <a:lnTo>
                  <a:pt x="96112" y="259552"/>
                </a:lnTo>
                <a:lnTo>
                  <a:pt x="103127" y="262570"/>
                </a:lnTo>
                <a:lnTo>
                  <a:pt x="116002" y="268462"/>
                </a:lnTo>
                <a:lnTo>
                  <a:pt x="124007" y="271367"/>
                </a:lnTo>
                <a:lnTo>
                  <a:pt x="133154" y="274256"/>
                </a:lnTo>
                <a:lnTo>
                  <a:pt x="143061" y="277135"/>
                </a:lnTo>
                <a:lnTo>
                  <a:pt x="152524" y="279054"/>
                </a:lnTo>
                <a:lnTo>
                  <a:pt x="161690" y="280333"/>
                </a:lnTo>
                <a:lnTo>
                  <a:pt x="170659" y="281186"/>
                </a:lnTo>
                <a:lnTo>
                  <a:pt x="179495" y="281755"/>
                </a:lnTo>
                <a:lnTo>
                  <a:pt x="188243" y="282134"/>
                </a:lnTo>
                <a:lnTo>
                  <a:pt x="205584" y="282555"/>
                </a:lnTo>
                <a:lnTo>
                  <a:pt x="222815" y="282742"/>
                </a:lnTo>
                <a:lnTo>
                  <a:pt x="231411" y="281840"/>
                </a:lnTo>
                <a:lnTo>
                  <a:pt x="239999" y="280286"/>
                </a:lnTo>
                <a:lnTo>
                  <a:pt x="248582" y="278297"/>
                </a:lnTo>
                <a:lnTo>
                  <a:pt x="257161" y="276971"/>
                </a:lnTo>
                <a:lnTo>
                  <a:pt x="265738" y="276087"/>
                </a:lnTo>
                <a:lnTo>
                  <a:pt x="274314" y="275498"/>
                </a:lnTo>
                <a:lnTo>
                  <a:pt x="282889" y="274153"/>
                </a:lnTo>
                <a:lnTo>
                  <a:pt x="291462" y="272303"/>
                </a:lnTo>
                <a:lnTo>
                  <a:pt x="300036" y="270118"/>
                </a:lnTo>
                <a:lnTo>
                  <a:pt x="307656" y="266756"/>
                </a:lnTo>
                <a:lnTo>
                  <a:pt x="314642" y="262610"/>
                </a:lnTo>
                <a:lnTo>
                  <a:pt x="321203" y="257941"/>
                </a:lnTo>
                <a:lnTo>
                  <a:pt x="331035" y="250213"/>
                </a:lnTo>
                <a:lnTo>
                  <a:pt x="339532" y="242650"/>
                </a:lnTo>
                <a:lnTo>
                  <a:pt x="354073" y="228635"/>
                </a:lnTo>
                <a:lnTo>
                  <a:pt x="361518" y="221313"/>
                </a:lnTo>
                <a:lnTo>
                  <a:pt x="363884" y="217074"/>
                </a:lnTo>
                <a:lnTo>
                  <a:pt x="365463" y="212344"/>
                </a:lnTo>
                <a:lnTo>
                  <a:pt x="366514" y="207285"/>
                </a:lnTo>
                <a:lnTo>
                  <a:pt x="368167" y="202007"/>
                </a:lnTo>
                <a:lnTo>
                  <a:pt x="370223" y="196584"/>
                </a:lnTo>
                <a:lnTo>
                  <a:pt x="372545" y="191063"/>
                </a:lnTo>
                <a:lnTo>
                  <a:pt x="374093" y="185478"/>
                </a:lnTo>
                <a:lnTo>
                  <a:pt x="375126" y="179849"/>
                </a:lnTo>
                <a:lnTo>
                  <a:pt x="375814" y="174192"/>
                </a:lnTo>
                <a:lnTo>
                  <a:pt x="375320" y="167563"/>
                </a:lnTo>
                <a:lnTo>
                  <a:pt x="374038" y="160286"/>
                </a:lnTo>
                <a:lnTo>
                  <a:pt x="372232" y="152577"/>
                </a:lnTo>
                <a:lnTo>
                  <a:pt x="369122" y="145533"/>
                </a:lnTo>
                <a:lnTo>
                  <a:pt x="365144" y="138932"/>
                </a:lnTo>
                <a:lnTo>
                  <a:pt x="360587" y="132626"/>
                </a:lnTo>
                <a:lnTo>
                  <a:pt x="356596" y="127470"/>
                </a:lnTo>
                <a:lnTo>
                  <a:pt x="349622" y="119200"/>
                </a:lnTo>
                <a:lnTo>
                  <a:pt x="345476" y="114709"/>
                </a:lnTo>
                <a:lnTo>
                  <a:pt x="335790" y="104639"/>
                </a:lnTo>
                <a:lnTo>
                  <a:pt x="302772" y="71342"/>
                </a:lnTo>
                <a:lnTo>
                  <a:pt x="296146" y="66611"/>
                </a:lnTo>
                <a:lnTo>
                  <a:pt x="288871" y="62505"/>
                </a:lnTo>
                <a:lnTo>
                  <a:pt x="261214" y="49070"/>
                </a:lnTo>
                <a:lnTo>
                  <a:pt x="254152" y="46049"/>
                </a:lnTo>
                <a:lnTo>
                  <a:pt x="246588" y="43081"/>
                </a:lnTo>
                <a:lnTo>
                  <a:pt x="238686" y="40151"/>
                </a:lnTo>
                <a:lnTo>
                  <a:pt x="231515" y="37244"/>
                </a:lnTo>
                <a:lnTo>
                  <a:pt x="224828" y="34354"/>
                </a:lnTo>
                <a:lnTo>
                  <a:pt x="218465" y="31475"/>
                </a:lnTo>
                <a:lnTo>
                  <a:pt x="211366" y="28603"/>
                </a:lnTo>
                <a:lnTo>
                  <a:pt x="195858" y="22873"/>
                </a:lnTo>
                <a:lnTo>
                  <a:pt x="187722" y="20963"/>
                </a:lnTo>
                <a:lnTo>
                  <a:pt x="179441" y="19690"/>
                </a:lnTo>
                <a:lnTo>
                  <a:pt x="171062" y="18842"/>
                </a:lnTo>
                <a:lnTo>
                  <a:pt x="162619" y="18276"/>
                </a:lnTo>
                <a:lnTo>
                  <a:pt x="154133" y="17899"/>
                </a:lnTo>
                <a:lnTo>
                  <a:pt x="131076" y="17368"/>
                </a:lnTo>
                <a:lnTo>
                  <a:pt x="51329" y="17149"/>
                </a:lnTo>
                <a:lnTo>
                  <a:pt x="43745" y="18100"/>
                </a:lnTo>
                <a:lnTo>
                  <a:pt x="36783" y="19686"/>
                </a:lnTo>
                <a:lnTo>
                  <a:pt x="30237" y="21697"/>
                </a:lnTo>
                <a:lnTo>
                  <a:pt x="23968" y="23037"/>
                </a:lnTo>
                <a:lnTo>
                  <a:pt x="17884" y="23930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2"/>
          <p:cNvSpPr/>
          <p:nvPr/>
        </p:nvSpPr>
        <p:spPr>
          <a:xfrm>
            <a:off x="757240" y="2931826"/>
            <a:ext cx="1457323" cy="420009"/>
          </a:xfrm>
          <a:custGeom>
            <a:avLst/>
            <a:gdLst/>
            <a:ahLst/>
            <a:cxnLst/>
            <a:rect l="0" t="0" r="0" b="0"/>
            <a:pathLst>
              <a:path w="1457323" h="420009">
                <a:moveTo>
                  <a:pt x="8569" y="205709"/>
                </a:moveTo>
                <a:lnTo>
                  <a:pt x="0" y="205709"/>
                </a:lnTo>
                <a:lnTo>
                  <a:pt x="11929" y="217640"/>
                </a:lnTo>
                <a:lnTo>
                  <a:pt x="13667" y="220331"/>
                </a:lnTo>
                <a:lnTo>
                  <a:pt x="15597" y="225860"/>
                </a:lnTo>
                <a:lnTo>
                  <a:pt x="21535" y="234032"/>
                </a:lnTo>
                <a:lnTo>
                  <a:pt x="33049" y="246803"/>
                </a:lnTo>
                <a:lnTo>
                  <a:pt x="39452" y="254453"/>
                </a:lnTo>
                <a:lnTo>
                  <a:pt x="45472" y="264203"/>
                </a:lnTo>
                <a:lnTo>
                  <a:pt x="53863" y="274886"/>
                </a:lnTo>
                <a:lnTo>
                  <a:pt x="63943" y="285984"/>
                </a:lnTo>
                <a:lnTo>
                  <a:pt x="74772" y="297267"/>
                </a:lnTo>
                <a:lnTo>
                  <a:pt x="91579" y="309778"/>
                </a:lnTo>
                <a:lnTo>
                  <a:pt x="102930" y="321494"/>
                </a:lnTo>
                <a:lnTo>
                  <a:pt x="114325" y="334321"/>
                </a:lnTo>
                <a:lnTo>
                  <a:pt x="131450" y="347850"/>
                </a:lnTo>
                <a:lnTo>
                  <a:pt x="142876" y="358100"/>
                </a:lnTo>
                <a:lnTo>
                  <a:pt x="154304" y="369006"/>
                </a:lnTo>
                <a:lnTo>
                  <a:pt x="165733" y="379250"/>
                </a:lnTo>
                <a:lnTo>
                  <a:pt x="182877" y="390373"/>
                </a:lnTo>
                <a:lnTo>
                  <a:pt x="203197" y="402664"/>
                </a:lnTo>
                <a:lnTo>
                  <a:pt x="216097" y="411386"/>
                </a:lnTo>
                <a:lnTo>
                  <a:pt x="225581" y="416183"/>
                </a:lnTo>
                <a:lnTo>
                  <a:pt x="237937" y="419515"/>
                </a:lnTo>
                <a:lnTo>
                  <a:pt x="255573" y="420008"/>
                </a:lnTo>
                <a:lnTo>
                  <a:pt x="259001" y="417475"/>
                </a:lnTo>
                <a:lnTo>
                  <a:pt x="261249" y="415466"/>
                </a:lnTo>
                <a:lnTo>
                  <a:pt x="262748" y="413175"/>
                </a:lnTo>
                <a:lnTo>
                  <a:pt x="264412" y="408088"/>
                </a:lnTo>
                <a:lnTo>
                  <a:pt x="265350" y="395318"/>
                </a:lnTo>
                <a:lnTo>
                  <a:pt x="265569" y="384912"/>
                </a:lnTo>
                <a:lnTo>
                  <a:pt x="265710" y="367260"/>
                </a:lnTo>
                <a:lnTo>
                  <a:pt x="263189" y="358154"/>
                </a:lnTo>
                <a:lnTo>
                  <a:pt x="258894" y="347757"/>
                </a:lnTo>
                <a:lnTo>
                  <a:pt x="253810" y="336786"/>
                </a:lnTo>
                <a:lnTo>
                  <a:pt x="251120" y="330241"/>
                </a:lnTo>
                <a:lnTo>
                  <a:pt x="248375" y="323020"/>
                </a:lnTo>
                <a:lnTo>
                  <a:pt x="245592" y="315349"/>
                </a:lnTo>
                <a:lnTo>
                  <a:pt x="242785" y="308330"/>
                </a:lnTo>
                <a:lnTo>
                  <a:pt x="237125" y="295451"/>
                </a:lnTo>
                <a:lnTo>
                  <a:pt x="234282" y="288397"/>
                </a:lnTo>
                <a:lnTo>
                  <a:pt x="228584" y="272939"/>
                </a:lnTo>
                <a:lnTo>
                  <a:pt x="225731" y="265769"/>
                </a:lnTo>
                <a:lnTo>
                  <a:pt x="220020" y="252722"/>
                </a:lnTo>
                <a:lnTo>
                  <a:pt x="216212" y="245624"/>
                </a:lnTo>
                <a:lnTo>
                  <a:pt x="211768" y="238033"/>
                </a:lnTo>
                <a:lnTo>
                  <a:pt x="206900" y="230116"/>
                </a:lnTo>
                <a:lnTo>
                  <a:pt x="202702" y="222932"/>
                </a:lnTo>
                <a:lnTo>
                  <a:pt x="195498" y="209871"/>
                </a:lnTo>
                <a:lnTo>
                  <a:pt x="191291" y="202769"/>
                </a:lnTo>
                <a:lnTo>
                  <a:pt x="181537" y="187257"/>
                </a:lnTo>
                <a:lnTo>
                  <a:pt x="177221" y="180073"/>
                </a:lnTo>
                <a:lnTo>
                  <a:pt x="169886" y="167010"/>
                </a:lnTo>
                <a:lnTo>
                  <a:pt x="160911" y="154854"/>
                </a:lnTo>
                <a:lnTo>
                  <a:pt x="151524" y="143102"/>
                </a:lnTo>
                <a:lnTo>
                  <a:pt x="144177" y="131528"/>
                </a:lnTo>
                <a:lnTo>
                  <a:pt x="135197" y="120035"/>
                </a:lnTo>
                <a:lnTo>
                  <a:pt x="125808" y="108576"/>
                </a:lnTo>
                <a:lnTo>
                  <a:pt x="115168" y="92368"/>
                </a:lnTo>
                <a:lnTo>
                  <a:pt x="105982" y="80157"/>
                </a:lnTo>
                <a:lnTo>
                  <a:pt x="100124" y="70215"/>
                </a:lnTo>
                <a:lnTo>
                  <a:pt x="99133" y="65850"/>
                </a:lnTo>
                <a:lnTo>
                  <a:pt x="99425" y="61987"/>
                </a:lnTo>
                <a:lnTo>
                  <a:pt x="100573" y="58459"/>
                </a:lnTo>
                <a:lnTo>
                  <a:pt x="100385" y="55155"/>
                </a:lnTo>
                <a:lnTo>
                  <a:pt x="99307" y="52000"/>
                </a:lnTo>
                <a:lnTo>
                  <a:pt x="96522" y="45953"/>
                </a:lnTo>
                <a:lnTo>
                  <a:pt x="94588" y="35987"/>
                </a:lnTo>
                <a:lnTo>
                  <a:pt x="94381" y="30220"/>
                </a:lnTo>
                <a:lnTo>
                  <a:pt x="95305" y="28709"/>
                </a:lnTo>
                <a:lnTo>
                  <a:pt x="96873" y="27701"/>
                </a:lnTo>
                <a:lnTo>
                  <a:pt x="98871" y="27030"/>
                </a:lnTo>
                <a:lnTo>
                  <a:pt x="100203" y="25629"/>
                </a:lnTo>
                <a:lnTo>
                  <a:pt x="101091" y="23743"/>
                </a:lnTo>
                <a:lnTo>
                  <a:pt x="101683" y="21533"/>
                </a:lnTo>
                <a:lnTo>
                  <a:pt x="103030" y="20060"/>
                </a:lnTo>
                <a:lnTo>
                  <a:pt x="104881" y="19078"/>
                </a:lnTo>
                <a:lnTo>
                  <a:pt x="107067" y="18423"/>
                </a:lnTo>
                <a:lnTo>
                  <a:pt x="148545" y="17165"/>
                </a:lnTo>
                <a:lnTo>
                  <a:pt x="297737" y="17114"/>
                </a:lnTo>
                <a:lnTo>
                  <a:pt x="331081" y="14574"/>
                </a:lnTo>
                <a:lnTo>
                  <a:pt x="367173" y="11222"/>
                </a:lnTo>
                <a:lnTo>
                  <a:pt x="402264" y="9733"/>
                </a:lnTo>
                <a:lnTo>
                  <a:pt x="458700" y="8894"/>
                </a:lnTo>
                <a:lnTo>
                  <a:pt x="709170" y="8544"/>
                </a:lnTo>
                <a:lnTo>
                  <a:pt x="754605" y="6002"/>
                </a:lnTo>
                <a:lnTo>
                  <a:pt x="777389" y="3991"/>
                </a:lnTo>
                <a:lnTo>
                  <a:pt x="800198" y="2650"/>
                </a:lnTo>
                <a:lnTo>
                  <a:pt x="845862" y="1160"/>
                </a:lnTo>
                <a:lnTo>
                  <a:pt x="931374" y="204"/>
                </a:lnTo>
                <a:lnTo>
                  <a:pt x="1038788" y="0"/>
                </a:lnTo>
                <a:lnTo>
                  <a:pt x="1079537" y="2522"/>
                </a:lnTo>
                <a:lnTo>
                  <a:pt x="1119872" y="5866"/>
                </a:lnTo>
                <a:lnTo>
                  <a:pt x="1160025" y="7352"/>
                </a:lnTo>
                <a:lnTo>
                  <a:pt x="1233285" y="8306"/>
                </a:lnTo>
                <a:lnTo>
                  <a:pt x="1268215" y="8437"/>
                </a:lnTo>
                <a:lnTo>
                  <a:pt x="1300249" y="11035"/>
                </a:lnTo>
                <a:lnTo>
                  <a:pt x="1342520" y="15312"/>
                </a:lnTo>
                <a:lnTo>
                  <a:pt x="1379174" y="16580"/>
                </a:lnTo>
                <a:lnTo>
                  <a:pt x="1400682" y="17829"/>
                </a:lnTo>
                <a:lnTo>
                  <a:pt x="1445738" y="25143"/>
                </a:lnTo>
                <a:lnTo>
                  <a:pt x="1455034" y="25579"/>
                </a:lnTo>
                <a:lnTo>
                  <a:pt x="1455797" y="26567"/>
                </a:lnTo>
                <a:lnTo>
                  <a:pt x="1457322" y="342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3"/>
          <p:cNvSpPr/>
          <p:nvPr/>
        </p:nvSpPr>
        <p:spPr>
          <a:xfrm>
            <a:off x="1323032" y="3008948"/>
            <a:ext cx="299869" cy="248599"/>
          </a:xfrm>
          <a:custGeom>
            <a:avLst/>
            <a:gdLst/>
            <a:ahLst/>
            <a:cxnLst/>
            <a:rect l="0" t="0" r="0" b="0"/>
            <a:pathLst>
              <a:path w="299869" h="248599">
                <a:moveTo>
                  <a:pt x="120005" y="34289"/>
                </a:moveTo>
                <a:lnTo>
                  <a:pt x="120005" y="17528"/>
                </a:lnTo>
                <a:lnTo>
                  <a:pt x="112624" y="9797"/>
                </a:lnTo>
                <a:lnTo>
                  <a:pt x="106882" y="6576"/>
                </a:lnTo>
                <a:lnTo>
                  <a:pt x="98933" y="2922"/>
                </a:lnTo>
                <a:lnTo>
                  <a:pt x="92224" y="1298"/>
                </a:lnTo>
                <a:lnTo>
                  <a:pt x="83093" y="384"/>
                </a:lnTo>
                <a:lnTo>
                  <a:pt x="74355" y="113"/>
                </a:lnTo>
                <a:lnTo>
                  <a:pt x="39996" y="0"/>
                </a:lnTo>
                <a:lnTo>
                  <a:pt x="37138" y="952"/>
                </a:lnTo>
                <a:lnTo>
                  <a:pt x="28247" y="6784"/>
                </a:lnTo>
                <a:lnTo>
                  <a:pt x="27401" y="7380"/>
                </a:lnTo>
                <a:lnTo>
                  <a:pt x="23920" y="8042"/>
                </a:lnTo>
                <a:lnTo>
                  <a:pt x="21658" y="8219"/>
                </a:lnTo>
                <a:lnTo>
                  <a:pt x="20151" y="9289"/>
                </a:lnTo>
                <a:lnTo>
                  <a:pt x="19145" y="10955"/>
                </a:lnTo>
                <a:lnTo>
                  <a:pt x="18475" y="13018"/>
                </a:lnTo>
                <a:lnTo>
                  <a:pt x="18981" y="15346"/>
                </a:lnTo>
                <a:lnTo>
                  <a:pt x="23291" y="22220"/>
                </a:lnTo>
                <a:lnTo>
                  <a:pt x="24633" y="24163"/>
                </a:lnTo>
                <a:lnTo>
                  <a:pt x="24039" y="25633"/>
                </a:lnTo>
                <a:lnTo>
                  <a:pt x="19604" y="32253"/>
                </a:lnTo>
                <a:lnTo>
                  <a:pt x="18232" y="37512"/>
                </a:lnTo>
                <a:lnTo>
                  <a:pt x="17623" y="43024"/>
                </a:lnTo>
                <a:lnTo>
                  <a:pt x="17352" y="48649"/>
                </a:lnTo>
                <a:lnTo>
                  <a:pt x="17231" y="54324"/>
                </a:lnTo>
                <a:lnTo>
                  <a:pt x="17163" y="67424"/>
                </a:lnTo>
                <a:lnTo>
                  <a:pt x="16201" y="71619"/>
                </a:lnTo>
                <a:lnTo>
                  <a:pt x="11249" y="82074"/>
                </a:lnTo>
                <a:lnTo>
                  <a:pt x="9757" y="88229"/>
                </a:lnTo>
                <a:lnTo>
                  <a:pt x="6553" y="94140"/>
                </a:lnTo>
                <a:lnTo>
                  <a:pt x="4365" y="97050"/>
                </a:lnTo>
                <a:lnTo>
                  <a:pt x="2907" y="100894"/>
                </a:lnTo>
                <a:lnTo>
                  <a:pt x="1935" y="105363"/>
                </a:lnTo>
                <a:lnTo>
                  <a:pt x="1286" y="110247"/>
                </a:lnTo>
                <a:lnTo>
                  <a:pt x="854" y="114455"/>
                </a:lnTo>
                <a:lnTo>
                  <a:pt x="374" y="121671"/>
                </a:lnTo>
                <a:lnTo>
                  <a:pt x="161" y="128053"/>
                </a:lnTo>
                <a:lnTo>
                  <a:pt x="12" y="136912"/>
                </a:lnTo>
                <a:lnTo>
                  <a:pt x="0" y="141177"/>
                </a:lnTo>
                <a:lnTo>
                  <a:pt x="949" y="143648"/>
                </a:lnTo>
                <a:lnTo>
                  <a:pt x="5883" y="150723"/>
                </a:lnTo>
                <a:lnTo>
                  <a:pt x="8458" y="154164"/>
                </a:lnTo>
                <a:lnTo>
                  <a:pt x="15934" y="154292"/>
                </a:lnTo>
                <a:lnTo>
                  <a:pt x="25881" y="154300"/>
                </a:lnTo>
                <a:lnTo>
                  <a:pt x="29633" y="153349"/>
                </a:lnTo>
                <a:lnTo>
                  <a:pt x="41370" y="147459"/>
                </a:lnTo>
                <a:lnTo>
                  <a:pt x="47579" y="144979"/>
                </a:lnTo>
                <a:lnTo>
                  <a:pt x="54576" y="142372"/>
                </a:lnTo>
                <a:lnTo>
                  <a:pt x="61146" y="140634"/>
                </a:lnTo>
                <a:lnTo>
                  <a:pt x="67430" y="139476"/>
                </a:lnTo>
                <a:lnTo>
                  <a:pt x="73525" y="138704"/>
                </a:lnTo>
                <a:lnTo>
                  <a:pt x="79494" y="137236"/>
                </a:lnTo>
                <a:lnTo>
                  <a:pt x="85377" y="135306"/>
                </a:lnTo>
                <a:lnTo>
                  <a:pt x="91205" y="133066"/>
                </a:lnTo>
                <a:lnTo>
                  <a:pt x="96995" y="130620"/>
                </a:lnTo>
                <a:lnTo>
                  <a:pt x="102760" y="128037"/>
                </a:lnTo>
                <a:lnTo>
                  <a:pt x="108508" y="125363"/>
                </a:lnTo>
                <a:lnTo>
                  <a:pt x="115198" y="122628"/>
                </a:lnTo>
                <a:lnTo>
                  <a:pt x="122515" y="119851"/>
                </a:lnTo>
                <a:lnTo>
                  <a:pt x="130251" y="117048"/>
                </a:lnTo>
                <a:lnTo>
                  <a:pt x="138266" y="115179"/>
                </a:lnTo>
                <a:lnTo>
                  <a:pt x="146466" y="113933"/>
                </a:lnTo>
                <a:lnTo>
                  <a:pt x="154791" y="113103"/>
                </a:lnTo>
                <a:lnTo>
                  <a:pt x="163198" y="112549"/>
                </a:lnTo>
                <a:lnTo>
                  <a:pt x="171660" y="112180"/>
                </a:lnTo>
                <a:lnTo>
                  <a:pt x="180159" y="111934"/>
                </a:lnTo>
                <a:lnTo>
                  <a:pt x="187731" y="110817"/>
                </a:lnTo>
                <a:lnTo>
                  <a:pt x="194683" y="109120"/>
                </a:lnTo>
                <a:lnTo>
                  <a:pt x="201223" y="107036"/>
                </a:lnTo>
                <a:lnTo>
                  <a:pt x="208440" y="105647"/>
                </a:lnTo>
                <a:lnTo>
                  <a:pt x="216109" y="104721"/>
                </a:lnTo>
                <a:lnTo>
                  <a:pt x="224080" y="104104"/>
                </a:lnTo>
                <a:lnTo>
                  <a:pt x="231298" y="104645"/>
                </a:lnTo>
                <a:lnTo>
                  <a:pt x="238015" y="105958"/>
                </a:lnTo>
                <a:lnTo>
                  <a:pt x="244398" y="107786"/>
                </a:lnTo>
                <a:lnTo>
                  <a:pt x="249606" y="109004"/>
                </a:lnTo>
                <a:lnTo>
                  <a:pt x="257933" y="110358"/>
                </a:lnTo>
                <a:lnTo>
                  <a:pt x="262440" y="110719"/>
                </a:lnTo>
                <a:lnTo>
                  <a:pt x="267349" y="110960"/>
                </a:lnTo>
                <a:lnTo>
                  <a:pt x="272527" y="111121"/>
                </a:lnTo>
                <a:lnTo>
                  <a:pt x="276931" y="112180"/>
                </a:lnTo>
                <a:lnTo>
                  <a:pt x="284365" y="115897"/>
                </a:lnTo>
                <a:lnTo>
                  <a:pt x="290844" y="120724"/>
                </a:lnTo>
                <a:lnTo>
                  <a:pt x="293905" y="123345"/>
                </a:lnTo>
                <a:lnTo>
                  <a:pt x="295946" y="126045"/>
                </a:lnTo>
                <a:lnTo>
                  <a:pt x="298213" y="131584"/>
                </a:lnTo>
                <a:lnTo>
                  <a:pt x="298818" y="135348"/>
                </a:lnTo>
                <a:lnTo>
                  <a:pt x="299221" y="139762"/>
                </a:lnTo>
                <a:lnTo>
                  <a:pt x="299669" y="148793"/>
                </a:lnTo>
                <a:lnTo>
                  <a:pt x="299868" y="155982"/>
                </a:lnTo>
                <a:lnTo>
                  <a:pt x="298969" y="160185"/>
                </a:lnTo>
                <a:lnTo>
                  <a:pt x="297417" y="164892"/>
                </a:lnTo>
                <a:lnTo>
                  <a:pt x="295429" y="169936"/>
                </a:lnTo>
                <a:lnTo>
                  <a:pt x="292199" y="174250"/>
                </a:lnTo>
                <a:lnTo>
                  <a:pt x="283531" y="181584"/>
                </a:lnTo>
                <a:lnTo>
                  <a:pt x="278552" y="185826"/>
                </a:lnTo>
                <a:lnTo>
                  <a:pt x="273328" y="190559"/>
                </a:lnTo>
                <a:lnTo>
                  <a:pt x="267940" y="195619"/>
                </a:lnTo>
                <a:lnTo>
                  <a:pt x="261491" y="199945"/>
                </a:lnTo>
                <a:lnTo>
                  <a:pt x="254334" y="203781"/>
                </a:lnTo>
                <a:lnTo>
                  <a:pt x="246705" y="207291"/>
                </a:lnTo>
                <a:lnTo>
                  <a:pt x="238762" y="210584"/>
                </a:lnTo>
                <a:lnTo>
                  <a:pt x="230609" y="213732"/>
                </a:lnTo>
                <a:lnTo>
                  <a:pt x="222316" y="216783"/>
                </a:lnTo>
                <a:lnTo>
                  <a:pt x="214882" y="219769"/>
                </a:lnTo>
                <a:lnTo>
                  <a:pt x="208021" y="222712"/>
                </a:lnTo>
                <a:lnTo>
                  <a:pt x="201543" y="225627"/>
                </a:lnTo>
                <a:lnTo>
                  <a:pt x="194366" y="228522"/>
                </a:lnTo>
                <a:lnTo>
                  <a:pt x="178772" y="234280"/>
                </a:lnTo>
                <a:lnTo>
                  <a:pt x="171565" y="236196"/>
                </a:lnTo>
                <a:lnTo>
                  <a:pt x="164856" y="237474"/>
                </a:lnTo>
                <a:lnTo>
                  <a:pt x="158478" y="238326"/>
                </a:lnTo>
                <a:lnTo>
                  <a:pt x="151369" y="239846"/>
                </a:lnTo>
                <a:lnTo>
                  <a:pt x="143772" y="241812"/>
                </a:lnTo>
                <a:lnTo>
                  <a:pt x="135849" y="244075"/>
                </a:lnTo>
                <a:lnTo>
                  <a:pt x="128663" y="245584"/>
                </a:lnTo>
                <a:lnTo>
                  <a:pt x="121967" y="246590"/>
                </a:lnTo>
                <a:lnTo>
                  <a:pt x="115598" y="247260"/>
                </a:lnTo>
                <a:lnTo>
                  <a:pt x="109447" y="247707"/>
                </a:lnTo>
                <a:lnTo>
                  <a:pt x="103441" y="248005"/>
                </a:lnTo>
                <a:lnTo>
                  <a:pt x="91688" y="248337"/>
                </a:lnTo>
                <a:lnTo>
                  <a:pt x="45050" y="248598"/>
                </a:lnTo>
                <a:lnTo>
                  <a:pt x="44318" y="247647"/>
                </a:lnTo>
                <a:lnTo>
                  <a:pt x="43045" y="241220"/>
                </a:lnTo>
                <a:lnTo>
                  <a:pt x="42891" y="234373"/>
                </a:lnTo>
                <a:lnTo>
                  <a:pt x="42852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4"/>
          <p:cNvSpPr/>
          <p:nvPr/>
        </p:nvSpPr>
        <p:spPr>
          <a:xfrm>
            <a:off x="1708784" y="3021488"/>
            <a:ext cx="299877" cy="189473"/>
          </a:xfrm>
          <a:custGeom>
            <a:avLst/>
            <a:gdLst/>
            <a:ahLst/>
            <a:cxnLst/>
            <a:rect l="0" t="0" r="0" b="0"/>
            <a:pathLst>
              <a:path w="299877" h="189473">
                <a:moveTo>
                  <a:pt x="77153" y="38894"/>
                </a:moveTo>
                <a:lnTo>
                  <a:pt x="77153" y="34343"/>
                </a:lnTo>
                <a:lnTo>
                  <a:pt x="78105" y="33003"/>
                </a:lnTo>
                <a:lnTo>
                  <a:pt x="79693" y="32109"/>
                </a:lnTo>
                <a:lnTo>
                  <a:pt x="85716" y="30324"/>
                </a:lnTo>
                <a:lnTo>
                  <a:pt x="76621" y="34873"/>
                </a:lnTo>
                <a:lnTo>
                  <a:pt x="69614" y="39647"/>
                </a:lnTo>
                <a:lnTo>
                  <a:pt x="63325" y="44944"/>
                </a:lnTo>
                <a:lnTo>
                  <a:pt x="57355" y="50473"/>
                </a:lnTo>
                <a:lnTo>
                  <a:pt x="48638" y="58941"/>
                </a:lnTo>
                <a:lnTo>
                  <a:pt x="40023" y="67482"/>
                </a:lnTo>
                <a:lnTo>
                  <a:pt x="37160" y="71288"/>
                </a:lnTo>
                <a:lnTo>
                  <a:pt x="34298" y="75730"/>
                </a:lnTo>
                <a:lnTo>
                  <a:pt x="31438" y="80596"/>
                </a:lnTo>
                <a:lnTo>
                  <a:pt x="28579" y="85746"/>
                </a:lnTo>
                <a:lnTo>
                  <a:pt x="22862" y="96547"/>
                </a:lnTo>
                <a:lnTo>
                  <a:pt x="20957" y="101142"/>
                </a:lnTo>
                <a:lnTo>
                  <a:pt x="19686" y="105158"/>
                </a:lnTo>
                <a:lnTo>
                  <a:pt x="18839" y="108787"/>
                </a:lnTo>
                <a:lnTo>
                  <a:pt x="18275" y="113112"/>
                </a:lnTo>
                <a:lnTo>
                  <a:pt x="17898" y="117900"/>
                </a:lnTo>
                <a:lnTo>
                  <a:pt x="17480" y="127348"/>
                </a:lnTo>
                <a:lnTo>
                  <a:pt x="17294" y="134722"/>
                </a:lnTo>
                <a:lnTo>
                  <a:pt x="18197" y="138974"/>
                </a:lnTo>
                <a:lnTo>
                  <a:pt x="19752" y="143714"/>
                </a:lnTo>
                <a:lnTo>
                  <a:pt x="21740" y="148779"/>
                </a:lnTo>
                <a:lnTo>
                  <a:pt x="24019" y="153108"/>
                </a:lnTo>
                <a:lnTo>
                  <a:pt x="26490" y="156947"/>
                </a:lnTo>
                <a:lnTo>
                  <a:pt x="29090" y="160458"/>
                </a:lnTo>
                <a:lnTo>
                  <a:pt x="32729" y="162799"/>
                </a:lnTo>
                <a:lnTo>
                  <a:pt x="41851" y="165401"/>
                </a:lnTo>
                <a:lnTo>
                  <a:pt x="46951" y="167047"/>
                </a:lnTo>
                <a:lnTo>
                  <a:pt x="52256" y="169097"/>
                </a:lnTo>
                <a:lnTo>
                  <a:pt x="57697" y="171416"/>
                </a:lnTo>
                <a:lnTo>
                  <a:pt x="68823" y="176533"/>
                </a:lnTo>
                <a:lnTo>
                  <a:pt x="74458" y="179230"/>
                </a:lnTo>
                <a:lnTo>
                  <a:pt x="81071" y="181029"/>
                </a:lnTo>
                <a:lnTo>
                  <a:pt x="88337" y="182228"/>
                </a:lnTo>
                <a:lnTo>
                  <a:pt x="96039" y="183028"/>
                </a:lnTo>
                <a:lnTo>
                  <a:pt x="104031" y="183561"/>
                </a:lnTo>
                <a:lnTo>
                  <a:pt x="112217" y="183916"/>
                </a:lnTo>
                <a:lnTo>
                  <a:pt x="120531" y="184153"/>
                </a:lnTo>
                <a:lnTo>
                  <a:pt x="128932" y="185263"/>
                </a:lnTo>
                <a:lnTo>
                  <a:pt x="137390" y="186956"/>
                </a:lnTo>
                <a:lnTo>
                  <a:pt x="145886" y="189037"/>
                </a:lnTo>
                <a:lnTo>
                  <a:pt x="154407" y="189472"/>
                </a:lnTo>
                <a:lnTo>
                  <a:pt x="162946" y="188809"/>
                </a:lnTo>
                <a:lnTo>
                  <a:pt x="171496" y="187415"/>
                </a:lnTo>
                <a:lnTo>
                  <a:pt x="179101" y="186486"/>
                </a:lnTo>
                <a:lnTo>
                  <a:pt x="186076" y="185866"/>
                </a:lnTo>
                <a:lnTo>
                  <a:pt x="192630" y="185453"/>
                </a:lnTo>
                <a:lnTo>
                  <a:pt x="199858" y="184225"/>
                </a:lnTo>
                <a:lnTo>
                  <a:pt x="207534" y="182454"/>
                </a:lnTo>
                <a:lnTo>
                  <a:pt x="215509" y="180321"/>
                </a:lnTo>
                <a:lnTo>
                  <a:pt x="222730" y="177946"/>
                </a:lnTo>
                <a:lnTo>
                  <a:pt x="229449" y="175410"/>
                </a:lnTo>
                <a:lnTo>
                  <a:pt x="235834" y="172767"/>
                </a:lnTo>
                <a:lnTo>
                  <a:pt x="241995" y="170053"/>
                </a:lnTo>
                <a:lnTo>
                  <a:pt x="253921" y="164497"/>
                </a:lnTo>
                <a:lnTo>
                  <a:pt x="271345" y="156014"/>
                </a:lnTo>
                <a:lnTo>
                  <a:pt x="280301" y="150320"/>
                </a:lnTo>
                <a:lnTo>
                  <a:pt x="284022" y="147468"/>
                </a:lnTo>
                <a:lnTo>
                  <a:pt x="287456" y="143662"/>
                </a:lnTo>
                <a:lnTo>
                  <a:pt x="290697" y="139219"/>
                </a:lnTo>
                <a:lnTo>
                  <a:pt x="293811" y="134352"/>
                </a:lnTo>
                <a:lnTo>
                  <a:pt x="295887" y="130156"/>
                </a:lnTo>
                <a:lnTo>
                  <a:pt x="297270" y="126405"/>
                </a:lnTo>
                <a:lnTo>
                  <a:pt x="298193" y="122952"/>
                </a:lnTo>
                <a:lnTo>
                  <a:pt x="298808" y="118745"/>
                </a:lnTo>
                <a:lnTo>
                  <a:pt x="299218" y="114036"/>
                </a:lnTo>
                <a:lnTo>
                  <a:pt x="299491" y="108991"/>
                </a:lnTo>
                <a:lnTo>
                  <a:pt x="299795" y="98306"/>
                </a:lnTo>
                <a:lnTo>
                  <a:pt x="299876" y="92789"/>
                </a:lnTo>
                <a:lnTo>
                  <a:pt x="298025" y="88159"/>
                </a:lnTo>
                <a:lnTo>
                  <a:pt x="294886" y="84120"/>
                </a:lnTo>
                <a:lnTo>
                  <a:pt x="290888" y="80475"/>
                </a:lnTo>
                <a:lnTo>
                  <a:pt x="287271" y="76139"/>
                </a:lnTo>
                <a:lnTo>
                  <a:pt x="283906" y="71344"/>
                </a:lnTo>
                <a:lnTo>
                  <a:pt x="280711" y="66243"/>
                </a:lnTo>
                <a:lnTo>
                  <a:pt x="275723" y="61889"/>
                </a:lnTo>
                <a:lnTo>
                  <a:pt x="269541" y="58034"/>
                </a:lnTo>
                <a:lnTo>
                  <a:pt x="262561" y="54512"/>
                </a:lnTo>
                <a:lnTo>
                  <a:pt x="254099" y="51211"/>
                </a:lnTo>
                <a:lnTo>
                  <a:pt x="244647" y="48058"/>
                </a:lnTo>
                <a:lnTo>
                  <a:pt x="224937" y="42014"/>
                </a:lnTo>
                <a:lnTo>
                  <a:pt x="180293" y="27499"/>
                </a:lnTo>
                <a:lnTo>
                  <a:pt x="170678" y="24630"/>
                </a:lnTo>
                <a:lnTo>
                  <a:pt x="139895" y="16041"/>
                </a:lnTo>
                <a:lnTo>
                  <a:pt x="121231" y="10322"/>
                </a:lnTo>
                <a:lnTo>
                  <a:pt x="112253" y="8416"/>
                </a:lnTo>
                <a:lnTo>
                  <a:pt x="103411" y="7145"/>
                </a:lnTo>
                <a:lnTo>
                  <a:pt x="94658" y="6299"/>
                </a:lnTo>
                <a:lnTo>
                  <a:pt x="86918" y="4781"/>
                </a:lnTo>
                <a:lnTo>
                  <a:pt x="79853" y="2817"/>
                </a:lnTo>
                <a:lnTo>
                  <a:pt x="73238" y="555"/>
                </a:lnTo>
                <a:lnTo>
                  <a:pt x="66923" y="0"/>
                </a:lnTo>
                <a:lnTo>
                  <a:pt x="60808" y="582"/>
                </a:lnTo>
                <a:lnTo>
                  <a:pt x="54826" y="1923"/>
                </a:lnTo>
                <a:lnTo>
                  <a:pt x="48933" y="2816"/>
                </a:lnTo>
                <a:lnTo>
                  <a:pt x="43100" y="3412"/>
                </a:lnTo>
                <a:lnTo>
                  <a:pt x="32491" y="4074"/>
                </a:lnTo>
                <a:lnTo>
                  <a:pt x="24601" y="4369"/>
                </a:lnTo>
                <a:lnTo>
                  <a:pt x="14804" y="4534"/>
                </a:lnTo>
                <a:lnTo>
                  <a:pt x="0" y="46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65"/>
          <p:cNvSpPr/>
          <p:nvPr/>
        </p:nvSpPr>
        <p:spPr>
          <a:xfrm>
            <a:off x="2583179" y="3043237"/>
            <a:ext cx="257176" cy="1"/>
          </a:xfrm>
          <a:custGeom>
            <a:avLst/>
            <a:gdLst/>
            <a:ahLst/>
            <a:cxnLst/>
            <a:rect l="0" t="0" r="0" b="0"/>
            <a:pathLst>
              <a:path w="257176" h="1">
                <a:moveTo>
                  <a:pt x="0" y="0"/>
                </a:move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66"/>
          <p:cNvSpPr/>
          <p:nvPr/>
        </p:nvSpPr>
        <p:spPr>
          <a:xfrm>
            <a:off x="2643187" y="3077527"/>
            <a:ext cx="282893" cy="60009"/>
          </a:xfrm>
          <a:custGeom>
            <a:avLst/>
            <a:gdLst/>
            <a:ahLst/>
            <a:cxnLst/>
            <a:rect l="0" t="0" r="0" b="0"/>
            <a:pathLst>
              <a:path w="282893" h="60009">
                <a:moveTo>
                  <a:pt x="0" y="60008"/>
                </a:moveTo>
                <a:lnTo>
                  <a:pt x="33170" y="60008"/>
                </a:lnTo>
                <a:lnTo>
                  <a:pt x="38306" y="59055"/>
                </a:lnTo>
                <a:lnTo>
                  <a:pt x="43635" y="57468"/>
                </a:lnTo>
                <a:lnTo>
                  <a:pt x="49092" y="55457"/>
                </a:lnTo>
                <a:lnTo>
                  <a:pt x="55588" y="54116"/>
                </a:lnTo>
                <a:lnTo>
                  <a:pt x="62776" y="53222"/>
                </a:lnTo>
                <a:lnTo>
                  <a:pt x="70426" y="52627"/>
                </a:lnTo>
                <a:lnTo>
                  <a:pt x="78383" y="51277"/>
                </a:lnTo>
                <a:lnTo>
                  <a:pt x="86545" y="49425"/>
                </a:lnTo>
                <a:lnTo>
                  <a:pt x="94844" y="47237"/>
                </a:lnTo>
                <a:lnTo>
                  <a:pt x="103235" y="44826"/>
                </a:lnTo>
                <a:lnTo>
                  <a:pt x="120177" y="39608"/>
                </a:lnTo>
                <a:lnTo>
                  <a:pt x="129648" y="37835"/>
                </a:lnTo>
                <a:lnTo>
                  <a:pt x="139772" y="36654"/>
                </a:lnTo>
                <a:lnTo>
                  <a:pt x="150331" y="35866"/>
                </a:lnTo>
                <a:lnTo>
                  <a:pt x="159276" y="34388"/>
                </a:lnTo>
                <a:lnTo>
                  <a:pt x="167144" y="32450"/>
                </a:lnTo>
                <a:lnTo>
                  <a:pt x="174294" y="30206"/>
                </a:lnTo>
                <a:lnTo>
                  <a:pt x="181919" y="28710"/>
                </a:lnTo>
                <a:lnTo>
                  <a:pt x="189859" y="27713"/>
                </a:lnTo>
                <a:lnTo>
                  <a:pt x="198010" y="27048"/>
                </a:lnTo>
                <a:lnTo>
                  <a:pt x="206302" y="25652"/>
                </a:lnTo>
                <a:lnTo>
                  <a:pt x="214687" y="23769"/>
                </a:lnTo>
                <a:lnTo>
                  <a:pt x="223135" y="21561"/>
                </a:lnTo>
                <a:lnTo>
                  <a:pt x="230672" y="19136"/>
                </a:lnTo>
                <a:lnTo>
                  <a:pt x="237601" y="16568"/>
                </a:lnTo>
                <a:lnTo>
                  <a:pt x="244126" y="13903"/>
                </a:lnTo>
                <a:lnTo>
                  <a:pt x="250380" y="12126"/>
                </a:lnTo>
                <a:lnTo>
                  <a:pt x="256455" y="10942"/>
                </a:lnTo>
                <a:lnTo>
                  <a:pt x="262410" y="10152"/>
                </a:lnTo>
                <a:lnTo>
                  <a:pt x="267333" y="8673"/>
                </a:lnTo>
                <a:lnTo>
                  <a:pt x="271567" y="6734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67"/>
          <p:cNvSpPr/>
          <p:nvPr/>
        </p:nvSpPr>
        <p:spPr>
          <a:xfrm>
            <a:off x="3080385" y="2846104"/>
            <a:ext cx="197114" cy="188561"/>
          </a:xfrm>
          <a:custGeom>
            <a:avLst/>
            <a:gdLst/>
            <a:ahLst/>
            <a:cxnLst/>
            <a:rect l="0" t="0" r="0" b="0"/>
            <a:pathLst>
              <a:path w="197114" h="188561">
                <a:moveTo>
                  <a:pt x="0" y="51401"/>
                </a:moveTo>
                <a:lnTo>
                  <a:pt x="7380" y="44020"/>
                </a:lnTo>
                <a:lnTo>
                  <a:pt x="13122" y="40818"/>
                </a:lnTo>
                <a:lnTo>
                  <a:pt x="17321" y="38630"/>
                </a:lnTo>
                <a:lnTo>
                  <a:pt x="21072" y="36220"/>
                </a:lnTo>
                <a:lnTo>
                  <a:pt x="24525" y="33660"/>
                </a:lnTo>
                <a:lnTo>
                  <a:pt x="27780" y="31001"/>
                </a:lnTo>
                <a:lnTo>
                  <a:pt x="31855" y="28276"/>
                </a:lnTo>
                <a:lnTo>
                  <a:pt x="36477" y="25507"/>
                </a:lnTo>
                <a:lnTo>
                  <a:pt x="41462" y="22708"/>
                </a:lnTo>
                <a:lnTo>
                  <a:pt x="52082" y="17058"/>
                </a:lnTo>
                <a:lnTo>
                  <a:pt x="57581" y="14218"/>
                </a:lnTo>
                <a:lnTo>
                  <a:pt x="63152" y="12325"/>
                </a:lnTo>
                <a:lnTo>
                  <a:pt x="68772" y="11063"/>
                </a:lnTo>
                <a:lnTo>
                  <a:pt x="74423" y="10221"/>
                </a:lnTo>
                <a:lnTo>
                  <a:pt x="80095" y="8707"/>
                </a:lnTo>
                <a:lnTo>
                  <a:pt x="85782" y="6746"/>
                </a:lnTo>
                <a:lnTo>
                  <a:pt x="91477" y="4486"/>
                </a:lnTo>
                <a:lnTo>
                  <a:pt x="97180" y="2979"/>
                </a:lnTo>
                <a:lnTo>
                  <a:pt x="102886" y="1975"/>
                </a:lnTo>
                <a:lnTo>
                  <a:pt x="108596" y="1305"/>
                </a:lnTo>
                <a:lnTo>
                  <a:pt x="114307" y="858"/>
                </a:lnTo>
                <a:lnTo>
                  <a:pt x="120019" y="561"/>
                </a:lnTo>
                <a:lnTo>
                  <a:pt x="131447" y="230"/>
                </a:lnTo>
                <a:lnTo>
                  <a:pt x="155469" y="0"/>
                </a:lnTo>
                <a:lnTo>
                  <a:pt x="158891" y="941"/>
                </a:lnTo>
                <a:lnTo>
                  <a:pt x="162125" y="2521"/>
                </a:lnTo>
                <a:lnTo>
                  <a:pt x="165233" y="4527"/>
                </a:lnTo>
                <a:lnTo>
                  <a:pt x="169210" y="5864"/>
                </a:lnTo>
                <a:lnTo>
                  <a:pt x="173767" y="6755"/>
                </a:lnTo>
                <a:lnTo>
                  <a:pt x="178709" y="7350"/>
                </a:lnTo>
                <a:lnTo>
                  <a:pt x="182957" y="7746"/>
                </a:lnTo>
                <a:lnTo>
                  <a:pt x="186741" y="8010"/>
                </a:lnTo>
                <a:lnTo>
                  <a:pt x="190216" y="8186"/>
                </a:lnTo>
                <a:lnTo>
                  <a:pt x="192533" y="9256"/>
                </a:lnTo>
                <a:lnTo>
                  <a:pt x="194078" y="10922"/>
                </a:lnTo>
                <a:lnTo>
                  <a:pt x="196557" y="15888"/>
                </a:lnTo>
                <a:lnTo>
                  <a:pt x="196986" y="21299"/>
                </a:lnTo>
                <a:lnTo>
                  <a:pt x="197087" y="26275"/>
                </a:lnTo>
                <a:lnTo>
                  <a:pt x="197113" y="28935"/>
                </a:lnTo>
                <a:lnTo>
                  <a:pt x="196179" y="31661"/>
                </a:lnTo>
                <a:lnTo>
                  <a:pt x="192600" y="37230"/>
                </a:lnTo>
                <a:lnTo>
                  <a:pt x="191265" y="41001"/>
                </a:lnTo>
                <a:lnTo>
                  <a:pt x="190375" y="45420"/>
                </a:lnTo>
                <a:lnTo>
                  <a:pt x="189782" y="50271"/>
                </a:lnTo>
                <a:lnTo>
                  <a:pt x="188433" y="54457"/>
                </a:lnTo>
                <a:lnTo>
                  <a:pt x="186582" y="58201"/>
                </a:lnTo>
                <a:lnTo>
                  <a:pt x="184395" y="61649"/>
                </a:lnTo>
                <a:lnTo>
                  <a:pt x="181985" y="64901"/>
                </a:lnTo>
                <a:lnTo>
                  <a:pt x="179426" y="68021"/>
                </a:lnTo>
                <a:lnTo>
                  <a:pt x="176767" y="71053"/>
                </a:lnTo>
                <a:lnTo>
                  <a:pt x="174042" y="74027"/>
                </a:lnTo>
                <a:lnTo>
                  <a:pt x="168474" y="79872"/>
                </a:lnTo>
                <a:lnTo>
                  <a:pt x="164703" y="82764"/>
                </a:lnTo>
                <a:lnTo>
                  <a:pt x="160285" y="85644"/>
                </a:lnTo>
                <a:lnTo>
                  <a:pt x="155434" y="88517"/>
                </a:lnTo>
                <a:lnTo>
                  <a:pt x="151247" y="91385"/>
                </a:lnTo>
                <a:lnTo>
                  <a:pt x="147504" y="94249"/>
                </a:lnTo>
                <a:lnTo>
                  <a:pt x="144056" y="97111"/>
                </a:lnTo>
                <a:lnTo>
                  <a:pt x="139852" y="99972"/>
                </a:lnTo>
                <a:lnTo>
                  <a:pt x="135145" y="102832"/>
                </a:lnTo>
                <a:lnTo>
                  <a:pt x="130101" y="105691"/>
                </a:lnTo>
                <a:lnTo>
                  <a:pt x="125787" y="108549"/>
                </a:lnTo>
                <a:lnTo>
                  <a:pt x="121957" y="111407"/>
                </a:lnTo>
                <a:lnTo>
                  <a:pt x="118452" y="114265"/>
                </a:lnTo>
                <a:lnTo>
                  <a:pt x="115163" y="117122"/>
                </a:lnTo>
                <a:lnTo>
                  <a:pt x="112018" y="119980"/>
                </a:lnTo>
                <a:lnTo>
                  <a:pt x="108968" y="122838"/>
                </a:lnTo>
                <a:lnTo>
                  <a:pt x="105983" y="126648"/>
                </a:lnTo>
                <a:lnTo>
                  <a:pt x="103040" y="131093"/>
                </a:lnTo>
                <a:lnTo>
                  <a:pt x="100126" y="135961"/>
                </a:lnTo>
                <a:lnTo>
                  <a:pt x="96278" y="139207"/>
                </a:lnTo>
                <a:lnTo>
                  <a:pt x="91808" y="141371"/>
                </a:lnTo>
                <a:lnTo>
                  <a:pt x="86922" y="142813"/>
                </a:lnTo>
                <a:lnTo>
                  <a:pt x="83666" y="144727"/>
                </a:lnTo>
                <a:lnTo>
                  <a:pt x="81494" y="146956"/>
                </a:lnTo>
                <a:lnTo>
                  <a:pt x="80047" y="149394"/>
                </a:lnTo>
                <a:lnTo>
                  <a:pt x="78130" y="151020"/>
                </a:lnTo>
                <a:lnTo>
                  <a:pt x="75899" y="152103"/>
                </a:lnTo>
                <a:lnTo>
                  <a:pt x="73459" y="152826"/>
                </a:lnTo>
                <a:lnTo>
                  <a:pt x="71832" y="154260"/>
                </a:lnTo>
                <a:lnTo>
                  <a:pt x="70748" y="156169"/>
                </a:lnTo>
                <a:lnTo>
                  <a:pt x="69008" y="161525"/>
                </a:lnTo>
                <a:lnTo>
                  <a:pt x="68707" y="167003"/>
                </a:lnTo>
                <a:lnTo>
                  <a:pt x="68591" y="171028"/>
                </a:lnTo>
                <a:lnTo>
                  <a:pt x="74473" y="171339"/>
                </a:lnTo>
                <a:lnTo>
                  <a:pt x="75961" y="171381"/>
                </a:lnTo>
                <a:lnTo>
                  <a:pt x="76358" y="172345"/>
                </a:lnTo>
                <a:lnTo>
                  <a:pt x="76799" y="175956"/>
                </a:lnTo>
                <a:lnTo>
                  <a:pt x="77869" y="177300"/>
                </a:lnTo>
                <a:lnTo>
                  <a:pt x="79535" y="178196"/>
                </a:lnTo>
                <a:lnTo>
                  <a:pt x="83926" y="179192"/>
                </a:lnTo>
                <a:lnTo>
                  <a:pt x="89053" y="179634"/>
                </a:lnTo>
                <a:lnTo>
                  <a:pt x="90801" y="180705"/>
                </a:lnTo>
                <a:lnTo>
                  <a:pt x="91966" y="182371"/>
                </a:lnTo>
                <a:lnTo>
                  <a:pt x="94297" y="1885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8"/>
          <p:cNvSpPr/>
          <p:nvPr/>
        </p:nvSpPr>
        <p:spPr>
          <a:xfrm>
            <a:off x="3157568" y="3111817"/>
            <a:ext cx="51405" cy="8573"/>
          </a:xfrm>
          <a:custGeom>
            <a:avLst/>
            <a:gdLst/>
            <a:ahLst/>
            <a:cxnLst/>
            <a:rect l="0" t="0" r="0" b="0"/>
            <a:pathLst>
              <a:path w="51405" h="8573">
                <a:moveTo>
                  <a:pt x="8542" y="8572"/>
                </a:moveTo>
                <a:lnTo>
                  <a:pt x="74" y="8572"/>
                </a:lnTo>
                <a:lnTo>
                  <a:pt x="39" y="7620"/>
                </a:lnTo>
                <a:lnTo>
                  <a:pt x="0" y="4022"/>
                </a:lnTo>
                <a:lnTo>
                  <a:pt x="942" y="2681"/>
                </a:lnTo>
                <a:lnTo>
                  <a:pt x="2523" y="1787"/>
                </a:lnTo>
                <a:lnTo>
                  <a:pt x="4529" y="1192"/>
                </a:lnTo>
                <a:lnTo>
                  <a:pt x="6819" y="795"/>
                </a:lnTo>
                <a:lnTo>
                  <a:pt x="9298" y="530"/>
                </a:lnTo>
                <a:lnTo>
                  <a:pt x="11903" y="353"/>
                </a:lnTo>
                <a:lnTo>
                  <a:pt x="14593" y="236"/>
                </a:lnTo>
                <a:lnTo>
                  <a:pt x="20121" y="105"/>
                </a:lnTo>
                <a:lnTo>
                  <a:pt x="5140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69"/>
          <p:cNvSpPr/>
          <p:nvPr/>
        </p:nvSpPr>
        <p:spPr>
          <a:xfrm>
            <a:off x="517210" y="3600999"/>
            <a:ext cx="829135" cy="376628"/>
          </a:xfrm>
          <a:custGeom>
            <a:avLst/>
            <a:gdLst/>
            <a:ahLst/>
            <a:cxnLst/>
            <a:rect l="0" t="0" r="0" b="0"/>
            <a:pathLst>
              <a:path w="829135" h="376628">
                <a:moveTo>
                  <a:pt x="8569" y="230908"/>
                </a:moveTo>
                <a:lnTo>
                  <a:pt x="6" y="230908"/>
                </a:lnTo>
                <a:lnTo>
                  <a:pt x="0" y="235459"/>
                </a:lnTo>
                <a:lnTo>
                  <a:pt x="951" y="236800"/>
                </a:lnTo>
                <a:lnTo>
                  <a:pt x="2538" y="237693"/>
                </a:lnTo>
                <a:lnTo>
                  <a:pt x="4549" y="238289"/>
                </a:lnTo>
                <a:lnTo>
                  <a:pt x="5889" y="239639"/>
                </a:lnTo>
                <a:lnTo>
                  <a:pt x="6782" y="241491"/>
                </a:lnTo>
                <a:lnTo>
                  <a:pt x="7378" y="243678"/>
                </a:lnTo>
                <a:lnTo>
                  <a:pt x="10580" y="248649"/>
                </a:lnTo>
                <a:lnTo>
                  <a:pt x="20397" y="259601"/>
                </a:lnTo>
                <a:lnTo>
                  <a:pt x="22169" y="262419"/>
                </a:lnTo>
                <a:lnTo>
                  <a:pt x="25616" y="270936"/>
                </a:lnTo>
                <a:lnTo>
                  <a:pt x="33200" y="280445"/>
                </a:lnTo>
                <a:lnTo>
                  <a:pt x="42059" y="289754"/>
                </a:lnTo>
                <a:lnTo>
                  <a:pt x="62541" y="310565"/>
                </a:lnTo>
                <a:lnTo>
                  <a:pt x="75890" y="319386"/>
                </a:lnTo>
                <a:lnTo>
                  <a:pt x="83892" y="327699"/>
                </a:lnTo>
                <a:lnTo>
                  <a:pt x="87360" y="332583"/>
                </a:lnTo>
                <a:lnTo>
                  <a:pt x="96292" y="340549"/>
                </a:lnTo>
                <a:lnTo>
                  <a:pt x="109491" y="350390"/>
                </a:lnTo>
                <a:lnTo>
                  <a:pt x="119435" y="359337"/>
                </a:lnTo>
                <a:lnTo>
                  <a:pt x="131328" y="370894"/>
                </a:lnTo>
                <a:lnTo>
                  <a:pt x="134223" y="372810"/>
                </a:lnTo>
                <a:lnTo>
                  <a:pt x="139981" y="374938"/>
                </a:lnTo>
                <a:lnTo>
                  <a:pt x="151438" y="376304"/>
                </a:lnTo>
                <a:lnTo>
                  <a:pt x="162372" y="376627"/>
                </a:lnTo>
                <a:lnTo>
                  <a:pt x="162830" y="369259"/>
                </a:lnTo>
                <a:lnTo>
                  <a:pt x="158310" y="359319"/>
                </a:lnTo>
                <a:lnTo>
                  <a:pt x="156083" y="349575"/>
                </a:lnTo>
                <a:lnTo>
                  <a:pt x="155094" y="339846"/>
                </a:lnTo>
                <a:lnTo>
                  <a:pt x="154654" y="332348"/>
                </a:lnTo>
                <a:lnTo>
                  <a:pt x="151918" y="320760"/>
                </a:lnTo>
                <a:lnTo>
                  <a:pt x="149855" y="313669"/>
                </a:lnTo>
                <a:lnTo>
                  <a:pt x="148480" y="307037"/>
                </a:lnTo>
                <a:lnTo>
                  <a:pt x="147563" y="300711"/>
                </a:lnTo>
                <a:lnTo>
                  <a:pt x="146952" y="294588"/>
                </a:lnTo>
                <a:lnTo>
                  <a:pt x="145592" y="287649"/>
                </a:lnTo>
                <a:lnTo>
                  <a:pt x="143733" y="280166"/>
                </a:lnTo>
                <a:lnTo>
                  <a:pt x="141541" y="272319"/>
                </a:lnTo>
                <a:lnTo>
                  <a:pt x="139127" y="265183"/>
                </a:lnTo>
                <a:lnTo>
                  <a:pt x="136565" y="258520"/>
                </a:lnTo>
                <a:lnTo>
                  <a:pt x="133905" y="252174"/>
                </a:lnTo>
                <a:lnTo>
                  <a:pt x="131179" y="246038"/>
                </a:lnTo>
                <a:lnTo>
                  <a:pt x="125610" y="234140"/>
                </a:lnTo>
                <a:lnTo>
                  <a:pt x="122792" y="227347"/>
                </a:lnTo>
                <a:lnTo>
                  <a:pt x="119960" y="219962"/>
                </a:lnTo>
                <a:lnTo>
                  <a:pt x="117120" y="212181"/>
                </a:lnTo>
                <a:lnTo>
                  <a:pt x="115226" y="204136"/>
                </a:lnTo>
                <a:lnTo>
                  <a:pt x="113964" y="195915"/>
                </a:lnTo>
                <a:lnTo>
                  <a:pt x="113122" y="187577"/>
                </a:lnTo>
                <a:lnTo>
                  <a:pt x="110657" y="180113"/>
                </a:lnTo>
                <a:lnTo>
                  <a:pt x="107107" y="173232"/>
                </a:lnTo>
                <a:lnTo>
                  <a:pt x="102836" y="166740"/>
                </a:lnTo>
                <a:lnTo>
                  <a:pt x="99989" y="159554"/>
                </a:lnTo>
                <a:lnTo>
                  <a:pt x="98091" y="151906"/>
                </a:lnTo>
                <a:lnTo>
                  <a:pt x="96825" y="143950"/>
                </a:lnTo>
                <a:lnTo>
                  <a:pt x="95982" y="136741"/>
                </a:lnTo>
                <a:lnTo>
                  <a:pt x="95419" y="130030"/>
                </a:lnTo>
                <a:lnTo>
                  <a:pt x="95044" y="123651"/>
                </a:lnTo>
                <a:lnTo>
                  <a:pt x="94628" y="111484"/>
                </a:lnTo>
                <a:lnTo>
                  <a:pt x="94360" y="88150"/>
                </a:lnTo>
                <a:lnTo>
                  <a:pt x="94300" y="61134"/>
                </a:lnTo>
                <a:lnTo>
                  <a:pt x="95251" y="56766"/>
                </a:lnTo>
                <a:lnTo>
                  <a:pt x="100187" y="46066"/>
                </a:lnTo>
                <a:lnTo>
                  <a:pt x="101676" y="39853"/>
                </a:lnTo>
                <a:lnTo>
                  <a:pt x="104877" y="33918"/>
                </a:lnTo>
                <a:lnTo>
                  <a:pt x="107065" y="31001"/>
                </a:lnTo>
                <a:lnTo>
                  <a:pt x="109495" y="25221"/>
                </a:lnTo>
                <a:lnTo>
                  <a:pt x="110143" y="22346"/>
                </a:lnTo>
                <a:lnTo>
                  <a:pt x="113403" y="16611"/>
                </a:lnTo>
                <a:lnTo>
                  <a:pt x="115606" y="13748"/>
                </a:lnTo>
                <a:lnTo>
                  <a:pt x="118980" y="11840"/>
                </a:lnTo>
                <a:lnTo>
                  <a:pt x="127808" y="9720"/>
                </a:lnTo>
                <a:lnTo>
                  <a:pt x="148039" y="8526"/>
                </a:lnTo>
                <a:lnTo>
                  <a:pt x="166441" y="5706"/>
                </a:lnTo>
                <a:lnTo>
                  <a:pt x="187320" y="2231"/>
                </a:lnTo>
                <a:lnTo>
                  <a:pt x="209299" y="686"/>
                </a:lnTo>
                <a:lnTo>
                  <a:pt x="231768" y="0"/>
                </a:lnTo>
                <a:lnTo>
                  <a:pt x="255406" y="647"/>
                </a:lnTo>
                <a:lnTo>
                  <a:pt x="268377" y="2153"/>
                </a:lnTo>
                <a:lnTo>
                  <a:pt x="281787" y="4110"/>
                </a:lnTo>
                <a:lnTo>
                  <a:pt x="295490" y="5414"/>
                </a:lnTo>
                <a:lnTo>
                  <a:pt x="309387" y="6284"/>
                </a:lnTo>
                <a:lnTo>
                  <a:pt x="323414" y="6864"/>
                </a:lnTo>
                <a:lnTo>
                  <a:pt x="354241" y="7508"/>
                </a:lnTo>
                <a:lnTo>
                  <a:pt x="420597" y="7921"/>
                </a:lnTo>
                <a:lnTo>
                  <a:pt x="437559" y="8908"/>
                </a:lnTo>
                <a:lnTo>
                  <a:pt x="454583" y="10518"/>
                </a:lnTo>
                <a:lnTo>
                  <a:pt x="471647" y="12544"/>
                </a:lnTo>
                <a:lnTo>
                  <a:pt x="488738" y="13895"/>
                </a:lnTo>
                <a:lnTo>
                  <a:pt x="505847" y="14795"/>
                </a:lnTo>
                <a:lnTo>
                  <a:pt x="540096" y="15795"/>
                </a:lnTo>
                <a:lnTo>
                  <a:pt x="574369" y="16240"/>
                </a:lnTo>
                <a:lnTo>
                  <a:pt x="591509" y="17311"/>
                </a:lnTo>
                <a:lnTo>
                  <a:pt x="608651" y="18978"/>
                </a:lnTo>
                <a:lnTo>
                  <a:pt x="625794" y="21041"/>
                </a:lnTo>
                <a:lnTo>
                  <a:pt x="642937" y="22417"/>
                </a:lnTo>
                <a:lnTo>
                  <a:pt x="660081" y="23334"/>
                </a:lnTo>
                <a:lnTo>
                  <a:pt x="692465" y="24353"/>
                </a:lnTo>
                <a:lnTo>
                  <a:pt x="719558" y="24806"/>
                </a:lnTo>
                <a:lnTo>
                  <a:pt x="744299" y="27547"/>
                </a:lnTo>
                <a:lnTo>
                  <a:pt x="767043" y="30988"/>
                </a:lnTo>
                <a:lnTo>
                  <a:pt x="786676" y="32517"/>
                </a:lnTo>
                <a:lnTo>
                  <a:pt x="809244" y="33378"/>
                </a:lnTo>
                <a:lnTo>
                  <a:pt x="823445" y="33633"/>
                </a:lnTo>
                <a:lnTo>
                  <a:pt x="826140" y="34621"/>
                </a:lnTo>
                <a:lnTo>
                  <a:pt x="827936" y="36233"/>
                </a:lnTo>
                <a:lnTo>
                  <a:pt x="829134" y="38260"/>
                </a:lnTo>
                <a:lnTo>
                  <a:pt x="828027" y="39610"/>
                </a:lnTo>
                <a:lnTo>
                  <a:pt x="825385" y="40512"/>
                </a:lnTo>
                <a:lnTo>
                  <a:pt x="814384" y="42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70"/>
          <p:cNvSpPr/>
          <p:nvPr/>
        </p:nvSpPr>
        <p:spPr>
          <a:xfrm>
            <a:off x="786853" y="3686184"/>
            <a:ext cx="287498" cy="240021"/>
          </a:xfrm>
          <a:custGeom>
            <a:avLst/>
            <a:gdLst/>
            <a:ahLst/>
            <a:cxnLst/>
            <a:rect l="0" t="0" r="0" b="0"/>
            <a:pathLst>
              <a:path w="287498" h="240021">
                <a:moveTo>
                  <a:pt x="158979" y="17136"/>
                </a:moveTo>
                <a:lnTo>
                  <a:pt x="163530" y="17136"/>
                </a:lnTo>
                <a:lnTo>
                  <a:pt x="165823" y="16183"/>
                </a:lnTo>
                <a:lnTo>
                  <a:pt x="174579" y="9755"/>
                </a:lnTo>
                <a:lnTo>
                  <a:pt x="175666" y="8916"/>
                </a:lnTo>
                <a:lnTo>
                  <a:pt x="171438" y="8668"/>
                </a:lnTo>
                <a:lnTo>
                  <a:pt x="169190" y="7680"/>
                </a:lnTo>
                <a:lnTo>
                  <a:pt x="164152" y="4043"/>
                </a:lnTo>
                <a:lnTo>
                  <a:pt x="160523" y="2692"/>
                </a:lnTo>
                <a:lnTo>
                  <a:pt x="156198" y="1792"/>
                </a:lnTo>
                <a:lnTo>
                  <a:pt x="151410" y="1191"/>
                </a:lnTo>
                <a:lnTo>
                  <a:pt x="146313" y="791"/>
                </a:lnTo>
                <a:lnTo>
                  <a:pt x="141010" y="524"/>
                </a:lnTo>
                <a:lnTo>
                  <a:pt x="130038" y="228"/>
                </a:lnTo>
                <a:lnTo>
                  <a:pt x="80119" y="0"/>
                </a:lnTo>
                <a:lnTo>
                  <a:pt x="74020" y="949"/>
                </a:lnTo>
                <a:lnTo>
                  <a:pt x="69002" y="2535"/>
                </a:lnTo>
                <a:lnTo>
                  <a:pt x="64705" y="4544"/>
                </a:lnTo>
                <a:lnTo>
                  <a:pt x="59934" y="5884"/>
                </a:lnTo>
                <a:lnTo>
                  <a:pt x="54849" y="6777"/>
                </a:lnTo>
                <a:lnTo>
                  <a:pt x="49554" y="7372"/>
                </a:lnTo>
                <a:lnTo>
                  <a:pt x="41131" y="8034"/>
                </a:lnTo>
                <a:lnTo>
                  <a:pt x="34212" y="8328"/>
                </a:lnTo>
                <a:lnTo>
                  <a:pt x="27962" y="8459"/>
                </a:lnTo>
                <a:lnTo>
                  <a:pt x="24962" y="9446"/>
                </a:lnTo>
                <a:lnTo>
                  <a:pt x="19088" y="13083"/>
                </a:lnTo>
                <a:lnTo>
                  <a:pt x="17141" y="15386"/>
                </a:lnTo>
                <a:lnTo>
                  <a:pt x="15843" y="17874"/>
                </a:lnTo>
                <a:lnTo>
                  <a:pt x="14977" y="20485"/>
                </a:lnTo>
                <a:lnTo>
                  <a:pt x="13448" y="22226"/>
                </a:lnTo>
                <a:lnTo>
                  <a:pt x="11476" y="23387"/>
                </a:lnTo>
                <a:lnTo>
                  <a:pt x="9208" y="24161"/>
                </a:lnTo>
                <a:lnTo>
                  <a:pt x="7697" y="25629"/>
                </a:lnTo>
                <a:lnTo>
                  <a:pt x="6689" y="27561"/>
                </a:lnTo>
                <a:lnTo>
                  <a:pt x="6018" y="29800"/>
                </a:lnTo>
                <a:lnTo>
                  <a:pt x="2731" y="34829"/>
                </a:lnTo>
                <a:lnTo>
                  <a:pt x="521" y="37504"/>
                </a:lnTo>
                <a:lnTo>
                  <a:pt x="0" y="40240"/>
                </a:lnTo>
                <a:lnTo>
                  <a:pt x="606" y="43016"/>
                </a:lnTo>
                <a:lnTo>
                  <a:pt x="1962" y="45819"/>
                </a:lnTo>
                <a:lnTo>
                  <a:pt x="2866" y="49593"/>
                </a:lnTo>
                <a:lnTo>
                  <a:pt x="3469" y="54014"/>
                </a:lnTo>
                <a:lnTo>
                  <a:pt x="3870" y="58866"/>
                </a:lnTo>
                <a:lnTo>
                  <a:pt x="4138" y="63053"/>
                </a:lnTo>
                <a:lnTo>
                  <a:pt x="4436" y="70246"/>
                </a:lnTo>
                <a:lnTo>
                  <a:pt x="4603" y="84201"/>
                </a:lnTo>
                <a:lnTo>
                  <a:pt x="5579" y="88516"/>
                </a:lnTo>
                <a:lnTo>
                  <a:pt x="10551" y="99139"/>
                </a:lnTo>
                <a:lnTo>
                  <a:pt x="12049" y="105334"/>
                </a:lnTo>
                <a:lnTo>
                  <a:pt x="12714" y="111262"/>
                </a:lnTo>
                <a:lnTo>
                  <a:pt x="13010" y="117073"/>
                </a:lnTo>
                <a:lnTo>
                  <a:pt x="13141" y="122830"/>
                </a:lnTo>
                <a:lnTo>
                  <a:pt x="13237" y="135454"/>
                </a:lnTo>
                <a:lnTo>
                  <a:pt x="15782" y="138937"/>
                </a:lnTo>
                <a:lnTo>
                  <a:pt x="20626" y="144382"/>
                </a:lnTo>
                <a:lnTo>
                  <a:pt x="21977" y="144829"/>
                </a:lnTo>
                <a:lnTo>
                  <a:pt x="28427" y="145458"/>
                </a:lnTo>
                <a:lnTo>
                  <a:pt x="33646" y="145605"/>
                </a:lnTo>
                <a:lnTo>
                  <a:pt x="41680" y="143131"/>
                </a:lnTo>
                <a:lnTo>
                  <a:pt x="50649" y="139809"/>
                </a:lnTo>
                <a:lnTo>
                  <a:pt x="57810" y="138332"/>
                </a:lnTo>
                <a:lnTo>
                  <a:pt x="66707" y="135136"/>
                </a:lnTo>
                <a:lnTo>
                  <a:pt x="71747" y="132950"/>
                </a:lnTo>
                <a:lnTo>
                  <a:pt x="82427" y="127981"/>
                </a:lnTo>
                <a:lnTo>
                  <a:pt x="104805" y="117030"/>
                </a:lnTo>
                <a:lnTo>
                  <a:pt x="111433" y="114212"/>
                </a:lnTo>
                <a:lnTo>
                  <a:pt x="118709" y="111381"/>
                </a:lnTo>
                <a:lnTo>
                  <a:pt x="134414" y="105695"/>
                </a:lnTo>
                <a:lnTo>
                  <a:pt x="150919" y="99993"/>
                </a:lnTo>
                <a:lnTo>
                  <a:pt x="159320" y="98091"/>
                </a:lnTo>
                <a:lnTo>
                  <a:pt x="167779" y="96824"/>
                </a:lnTo>
                <a:lnTo>
                  <a:pt x="176276" y="95978"/>
                </a:lnTo>
                <a:lnTo>
                  <a:pt x="184798" y="95415"/>
                </a:lnTo>
                <a:lnTo>
                  <a:pt x="193336" y="95039"/>
                </a:lnTo>
                <a:lnTo>
                  <a:pt x="201886" y="94789"/>
                </a:lnTo>
                <a:lnTo>
                  <a:pt x="209491" y="93670"/>
                </a:lnTo>
                <a:lnTo>
                  <a:pt x="216466" y="91971"/>
                </a:lnTo>
                <a:lnTo>
                  <a:pt x="223021" y="89886"/>
                </a:lnTo>
                <a:lnTo>
                  <a:pt x="229296" y="88496"/>
                </a:lnTo>
                <a:lnTo>
                  <a:pt x="235385" y="87569"/>
                </a:lnTo>
                <a:lnTo>
                  <a:pt x="241349" y="86951"/>
                </a:lnTo>
                <a:lnTo>
                  <a:pt x="247230" y="87492"/>
                </a:lnTo>
                <a:lnTo>
                  <a:pt x="253055" y="88805"/>
                </a:lnTo>
                <a:lnTo>
                  <a:pt x="266991" y="93205"/>
                </a:lnTo>
                <a:lnTo>
                  <a:pt x="273977" y="93807"/>
                </a:lnTo>
                <a:lnTo>
                  <a:pt x="278507" y="93967"/>
                </a:lnTo>
                <a:lnTo>
                  <a:pt x="281527" y="95979"/>
                </a:lnTo>
                <a:lnTo>
                  <a:pt x="283540" y="99226"/>
                </a:lnTo>
                <a:lnTo>
                  <a:pt x="284882" y="103295"/>
                </a:lnTo>
                <a:lnTo>
                  <a:pt x="286373" y="110356"/>
                </a:lnTo>
                <a:lnTo>
                  <a:pt x="287036" y="116669"/>
                </a:lnTo>
                <a:lnTo>
                  <a:pt x="287331" y="122650"/>
                </a:lnTo>
                <a:lnTo>
                  <a:pt x="287497" y="135923"/>
                </a:lnTo>
                <a:lnTo>
                  <a:pt x="285615" y="140142"/>
                </a:lnTo>
                <a:lnTo>
                  <a:pt x="282455" y="143908"/>
                </a:lnTo>
                <a:lnTo>
                  <a:pt x="278444" y="147370"/>
                </a:lnTo>
                <a:lnTo>
                  <a:pt x="274817" y="151584"/>
                </a:lnTo>
                <a:lnTo>
                  <a:pt x="271447" y="156298"/>
                </a:lnTo>
                <a:lnTo>
                  <a:pt x="268248" y="161345"/>
                </a:lnTo>
                <a:lnTo>
                  <a:pt x="265162" y="165663"/>
                </a:lnTo>
                <a:lnTo>
                  <a:pt x="259194" y="173000"/>
                </a:lnTo>
                <a:lnTo>
                  <a:pt x="255316" y="177243"/>
                </a:lnTo>
                <a:lnTo>
                  <a:pt x="245928" y="187037"/>
                </a:lnTo>
                <a:lnTo>
                  <a:pt x="240758" y="191363"/>
                </a:lnTo>
                <a:lnTo>
                  <a:pt x="235406" y="195200"/>
                </a:lnTo>
                <a:lnTo>
                  <a:pt x="229932" y="198710"/>
                </a:lnTo>
                <a:lnTo>
                  <a:pt x="224379" y="202003"/>
                </a:lnTo>
                <a:lnTo>
                  <a:pt x="218771" y="205150"/>
                </a:lnTo>
                <a:lnTo>
                  <a:pt x="213128" y="208201"/>
                </a:lnTo>
                <a:lnTo>
                  <a:pt x="207461" y="212140"/>
                </a:lnTo>
                <a:lnTo>
                  <a:pt x="201778" y="216671"/>
                </a:lnTo>
                <a:lnTo>
                  <a:pt x="196084" y="221597"/>
                </a:lnTo>
                <a:lnTo>
                  <a:pt x="187218" y="227070"/>
                </a:lnTo>
                <a:lnTo>
                  <a:pt x="180102" y="230455"/>
                </a:lnTo>
                <a:lnTo>
                  <a:pt x="173764" y="235134"/>
                </a:lnTo>
                <a:lnTo>
                  <a:pt x="167773" y="237849"/>
                </a:lnTo>
                <a:lnTo>
                  <a:pt x="160716" y="239591"/>
                </a:lnTo>
                <a:lnTo>
                  <a:pt x="151751" y="239983"/>
                </a:lnTo>
                <a:lnTo>
                  <a:pt x="150406" y="240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71"/>
          <p:cNvSpPr/>
          <p:nvPr/>
        </p:nvSpPr>
        <p:spPr>
          <a:xfrm>
            <a:off x="1151572" y="3729037"/>
            <a:ext cx="188088" cy="170971"/>
          </a:xfrm>
          <a:custGeom>
            <a:avLst/>
            <a:gdLst/>
            <a:ahLst/>
            <a:cxnLst/>
            <a:rect l="0" t="0" r="0" b="0"/>
            <a:pathLst>
              <a:path w="188088" h="170971">
                <a:moveTo>
                  <a:pt x="34290" y="25717"/>
                </a:moveTo>
                <a:lnTo>
                  <a:pt x="34290" y="21167"/>
                </a:lnTo>
                <a:lnTo>
                  <a:pt x="35242" y="19826"/>
                </a:lnTo>
                <a:lnTo>
                  <a:pt x="36830" y="18933"/>
                </a:lnTo>
                <a:lnTo>
                  <a:pt x="42758" y="17176"/>
                </a:lnTo>
                <a:lnTo>
                  <a:pt x="50234" y="17148"/>
                </a:lnTo>
                <a:lnTo>
                  <a:pt x="49682" y="18099"/>
                </a:lnTo>
                <a:lnTo>
                  <a:pt x="46528" y="21697"/>
                </a:lnTo>
                <a:lnTo>
                  <a:pt x="45306" y="23990"/>
                </a:lnTo>
                <a:lnTo>
                  <a:pt x="43949" y="29077"/>
                </a:lnTo>
                <a:lnTo>
                  <a:pt x="43587" y="31767"/>
                </a:lnTo>
                <a:lnTo>
                  <a:pt x="43345" y="34513"/>
                </a:lnTo>
                <a:lnTo>
                  <a:pt x="43184" y="37297"/>
                </a:lnTo>
                <a:lnTo>
                  <a:pt x="42125" y="40105"/>
                </a:lnTo>
                <a:lnTo>
                  <a:pt x="40465" y="42929"/>
                </a:lnTo>
                <a:lnTo>
                  <a:pt x="38407" y="45764"/>
                </a:lnTo>
                <a:lnTo>
                  <a:pt x="37035" y="49559"/>
                </a:lnTo>
                <a:lnTo>
                  <a:pt x="36120" y="53995"/>
                </a:lnTo>
                <a:lnTo>
                  <a:pt x="35510" y="58856"/>
                </a:lnTo>
                <a:lnTo>
                  <a:pt x="34151" y="64003"/>
                </a:lnTo>
                <a:lnTo>
                  <a:pt x="32292" y="69338"/>
                </a:lnTo>
                <a:lnTo>
                  <a:pt x="30101" y="74801"/>
                </a:lnTo>
                <a:lnTo>
                  <a:pt x="27687" y="80347"/>
                </a:lnTo>
                <a:lnTo>
                  <a:pt x="22465" y="91590"/>
                </a:lnTo>
                <a:lnTo>
                  <a:pt x="20692" y="97255"/>
                </a:lnTo>
                <a:lnTo>
                  <a:pt x="19510" y="102937"/>
                </a:lnTo>
                <a:lnTo>
                  <a:pt x="18721" y="108629"/>
                </a:lnTo>
                <a:lnTo>
                  <a:pt x="18196" y="113377"/>
                </a:lnTo>
                <a:lnTo>
                  <a:pt x="17846" y="117495"/>
                </a:lnTo>
                <a:lnTo>
                  <a:pt x="17612" y="121192"/>
                </a:lnTo>
                <a:lnTo>
                  <a:pt x="18409" y="124610"/>
                </a:lnTo>
                <a:lnTo>
                  <a:pt x="19893" y="127841"/>
                </a:lnTo>
                <a:lnTo>
                  <a:pt x="21834" y="130947"/>
                </a:lnTo>
                <a:lnTo>
                  <a:pt x="23128" y="134923"/>
                </a:lnTo>
                <a:lnTo>
                  <a:pt x="23992" y="139479"/>
                </a:lnTo>
                <a:lnTo>
                  <a:pt x="24567" y="144421"/>
                </a:lnTo>
                <a:lnTo>
                  <a:pt x="26855" y="147715"/>
                </a:lnTo>
                <a:lnTo>
                  <a:pt x="30286" y="149912"/>
                </a:lnTo>
                <a:lnTo>
                  <a:pt x="34478" y="151376"/>
                </a:lnTo>
                <a:lnTo>
                  <a:pt x="37273" y="153305"/>
                </a:lnTo>
                <a:lnTo>
                  <a:pt x="39136" y="155544"/>
                </a:lnTo>
                <a:lnTo>
                  <a:pt x="40378" y="157988"/>
                </a:lnTo>
                <a:lnTo>
                  <a:pt x="43111" y="160570"/>
                </a:lnTo>
                <a:lnTo>
                  <a:pt x="46838" y="163245"/>
                </a:lnTo>
                <a:lnTo>
                  <a:pt x="51228" y="165980"/>
                </a:lnTo>
                <a:lnTo>
                  <a:pt x="56060" y="167803"/>
                </a:lnTo>
                <a:lnTo>
                  <a:pt x="61186" y="169019"/>
                </a:lnTo>
                <a:lnTo>
                  <a:pt x="66508" y="169830"/>
                </a:lnTo>
                <a:lnTo>
                  <a:pt x="71961" y="170369"/>
                </a:lnTo>
                <a:lnTo>
                  <a:pt x="77502" y="170730"/>
                </a:lnTo>
                <a:lnTo>
                  <a:pt x="83100" y="170970"/>
                </a:lnTo>
                <a:lnTo>
                  <a:pt x="89690" y="170177"/>
                </a:lnTo>
                <a:lnTo>
                  <a:pt x="96941" y="168697"/>
                </a:lnTo>
                <a:lnTo>
                  <a:pt x="104632" y="166757"/>
                </a:lnTo>
                <a:lnTo>
                  <a:pt x="110712" y="164511"/>
                </a:lnTo>
                <a:lnTo>
                  <a:pt x="115718" y="162062"/>
                </a:lnTo>
                <a:lnTo>
                  <a:pt x="120008" y="159476"/>
                </a:lnTo>
                <a:lnTo>
                  <a:pt x="125725" y="157753"/>
                </a:lnTo>
                <a:lnTo>
                  <a:pt x="132394" y="156603"/>
                </a:lnTo>
                <a:lnTo>
                  <a:pt x="139698" y="155837"/>
                </a:lnTo>
                <a:lnTo>
                  <a:pt x="145519" y="154374"/>
                </a:lnTo>
                <a:lnTo>
                  <a:pt x="150353" y="152446"/>
                </a:lnTo>
                <a:lnTo>
                  <a:pt x="154528" y="150208"/>
                </a:lnTo>
                <a:lnTo>
                  <a:pt x="158263" y="146812"/>
                </a:lnTo>
                <a:lnTo>
                  <a:pt x="161706" y="142642"/>
                </a:lnTo>
                <a:lnTo>
                  <a:pt x="164954" y="137957"/>
                </a:lnTo>
                <a:lnTo>
                  <a:pt x="168072" y="133881"/>
                </a:lnTo>
                <a:lnTo>
                  <a:pt x="171103" y="130212"/>
                </a:lnTo>
                <a:lnTo>
                  <a:pt x="174076" y="126813"/>
                </a:lnTo>
                <a:lnTo>
                  <a:pt x="177011" y="122642"/>
                </a:lnTo>
                <a:lnTo>
                  <a:pt x="179920" y="117956"/>
                </a:lnTo>
                <a:lnTo>
                  <a:pt x="182811" y="112928"/>
                </a:lnTo>
                <a:lnTo>
                  <a:pt x="184739" y="107670"/>
                </a:lnTo>
                <a:lnTo>
                  <a:pt x="186025" y="102260"/>
                </a:lnTo>
                <a:lnTo>
                  <a:pt x="186881" y="96748"/>
                </a:lnTo>
                <a:lnTo>
                  <a:pt x="187452" y="91169"/>
                </a:lnTo>
                <a:lnTo>
                  <a:pt x="187833" y="85544"/>
                </a:lnTo>
                <a:lnTo>
                  <a:pt x="188087" y="79890"/>
                </a:lnTo>
                <a:lnTo>
                  <a:pt x="187304" y="75167"/>
                </a:lnTo>
                <a:lnTo>
                  <a:pt x="185829" y="71067"/>
                </a:lnTo>
                <a:lnTo>
                  <a:pt x="179203" y="58204"/>
                </a:lnTo>
                <a:lnTo>
                  <a:pt x="176619" y="53091"/>
                </a:lnTo>
                <a:lnTo>
                  <a:pt x="173943" y="48729"/>
                </a:lnTo>
                <a:lnTo>
                  <a:pt x="171207" y="44868"/>
                </a:lnTo>
                <a:lnTo>
                  <a:pt x="168431" y="41342"/>
                </a:lnTo>
                <a:lnTo>
                  <a:pt x="164674" y="38039"/>
                </a:lnTo>
                <a:lnTo>
                  <a:pt x="160265" y="34884"/>
                </a:lnTo>
                <a:lnTo>
                  <a:pt x="155421" y="31829"/>
                </a:lnTo>
                <a:lnTo>
                  <a:pt x="149334" y="28839"/>
                </a:lnTo>
                <a:lnTo>
                  <a:pt x="142419" y="25894"/>
                </a:lnTo>
                <a:lnTo>
                  <a:pt x="134951" y="22977"/>
                </a:lnTo>
                <a:lnTo>
                  <a:pt x="129020" y="20081"/>
                </a:lnTo>
                <a:lnTo>
                  <a:pt x="124113" y="17197"/>
                </a:lnTo>
                <a:lnTo>
                  <a:pt x="119889" y="14322"/>
                </a:lnTo>
                <a:lnTo>
                  <a:pt x="114216" y="11453"/>
                </a:lnTo>
                <a:lnTo>
                  <a:pt x="107577" y="8588"/>
                </a:lnTo>
                <a:lnTo>
                  <a:pt x="100293" y="5726"/>
                </a:lnTo>
                <a:lnTo>
                  <a:pt x="93532" y="3817"/>
                </a:lnTo>
                <a:lnTo>
                  <a:pt x="87120" y="2545"/>
                </a:lnTo>
                <a:lnTo>
                  <a:pt x="80940" y="1696"/>
                </a:lnTo>
                <a:lnTo>
                  <a:pt x="74915" y="1131"/>
                </a:lnTo>
                <a:lnTo>
                  <a:pt x="68993" y="754"/>
                </a:lnTo>
                <a:lnTo>
                  <a:pt x="57334" y="335"/>
                </a:lnTo>
                <a:lnTo>
                  <a:pt x="33150" y="4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72"/>
          <p:cNvSpPr/>
          <p:nvPr/>
        </p:nvSpPr>
        <p:spPr>
          <a:xfrm>
            <a:off x="414351" y="3471862"/>
            <a:ext cx="265734" cy="600076"/>
          </a:xfrm>
          <a:custGeom>
            <a:avLst/>
            <a:gdLst/>
            <a:ahLst/>
            <a:cxnLst/>
            <a:rect l="0" t="0" r="0" b="0"/>
            <a:pathLst>
              <a:path w="265734" h="600076">
                <a:moveTo>
                  <a:pt x="171436" y="0"/>
                </a:moveTo>
                <a:lnTo>
                  <a:pt x="171436" y="7381"/>
                </a:lnTo>
                <a:lnTo>
                  <a:pt x="166356" y="13123"/>
                </a:lnTo>
                <a:lnTo>
                  <a:pt x="152123" y="27780"/>
                </a:lnTo>
                <a:lnTo>
                  <a:pt x="138515" y="41463"/>
                </a:lnTo>
                <a:lnTo>
                  <a:pt x="130452" y="52083"/>
                </a:lnTo>
                <a:lnTo>
                  <a:pt x="123693" y="63153"/>
                </a:lnTo>
                <a:lnTo>
                  <a:pt x="117514" y="74423"/>
                </a:lnTo>
                <a:lnTo>
                  <a:pt x="113581" y="81048"/>
                </a:lnTo>
                <a:lnTo>
                  <a:pt x="104130" y="96029"/>
                </a:lnTo>
                <a:lnTo>
                  <a:pt x="88099" y="120528"/>
                </a:lnTo>
                <a:lnTo>
                  <a:pt x="83493" y="128929"/>
                </a:lnTo>
                <a:lnTo>
                  <a:pt x="75835" y="145885"/>
                </a:lnTo>
                <a:lnTo>
                  <a:pt x="71507" y="154406"/>
                </a:lnTo>
                <a:lnTo>
                  <a:pt x="66717" y="162945"/>
                </a:lnTo>
                <a:lnTo>
                  <a:pt x="61618" y="171495"/>
                </a:lnTo>
                <a:lnTo>
                  <a:pt x="50873" y="188615"/>
                </a:lnTo>
                <a:lnTo>
                  <a:pt x="45341" y="197181"/>
                </a:lnTo>
                <a:lnTo>
                  <a:pt x="39747" y="206701"/>
                </a:lnTo>
                <a:lnTo>
                  <a:pt x="34114" y="216858"/>
                </a:lnTo>
                <a:lnTo>
                  <a:pt x="28453" y="227440"/>
                </a:lnTo>
                <a:lnTo>
                  <a:pt x="23726" y="237352"/>
                </a:lnTo>
                <a:lnTo>
                  <a:pt x="15935" y="255985"/>
                </a:lnTo>
                <a:lnTo>
                  <a:pt x="12523" y="265906"/>
                </a:lnTo>
                <a:lnTo>
                  <a:pt x="9297" y="276331"/>
                </a:lnTo>
                <a:lnTo>
                  <a:pt x="6193" y="287091"/>
                </a:lnTo>
                <a:lnTo>
                  <a:pt x="4124" y="297121"/>
                </a:lnTo>
                <a:lnTo>
                  <a:pt x="2745" y="306666"/>
                </a:lnTo>
                <a:lnTo>
                  <a:pt x="1825" y="315887"/>
                </a:lnTo>
                <a:lnTo>
                  <a:pt x="1212" y="325844"/>
                </a:lnTo>
                <a:lnTo>
                  <a:pt x="531" y="347067"/>
                </a:lnTo>
                <a:lnTo>
                  <a:pt x="58" y="391215"/>
                </a:lnTo>
                <a:lnTo>
                  <a:pt x="0" y="421130"/>
                </a:lnTo>
                <a:lnTo>
                  <a:pt x="2532" y="437676"/>
                </a:lnTo>
                <a:lnTo>
                  <a:pt x="7785" y="454555"/>
                </a:lnTo>
                <a:lnTo>
                  <a:pt x="11853" y="463057"/>
                </a:lnTo>
                <a:lnTo>
                  <a:pt x="20500" y="479171"/>
                </a:lnTo>
                <a:lnTo>
                  <a:pt x="27518" y="492682"/>
                </a:lnTo>
                <a:lnTo>
                  <a:pt x="31676" y="498952"/>
                </a:lnTo>
                <a:lnTo>
                  <a:pt x="36353" y="505037"/>
                </a:lnTo>
                <a:lnTo>
                  <a:pt x="41375" y="510999"/>
                </a:lnTo>
                <a:lnTo>
                  <a:pt x="47581" y="516879"/>
                </a:lnTo>
                <a:lnTo>
                  <a:pt x="54576" y="522703"/>
                </a:lnTo>
                <a:lnTo>
                  <a:pt x="62097" y="528491"/>
                </a:lnTo>
                <a:lnTo>
                  <a:pt x="69016" y="534255"/>
                </a:lnTo>
                <a:lnTo>
                  <a:pt x="75533" y="540003"/>
                </a:lnTo>
                <a:lnTo>
                  <a:pt x="81783" y="545740"/>
                </a:lnTo>
                <a:lnTo>
                  <a:pt x="88807" y="550516"/>
                </a:lnTo>
                <a:lnTo>
                  <a:pt x="96348" y="554653"/>
                </a:lnTo>
                <a:lnTo>
                  <a:pt x="104232" y="558364"/>
                </a:lnTo>
                <a:lnTo>
                  <a:pt x="112346" y="561790"/>
                </a:lnTo>
                <a:lnTo>
                  <a:pt x="120613" y="565027"/>
                </a:lnTo>
                <a:lnTo>
                  <a:pt x="137418" y="571163"/>
                </a:lnTo>
                <a:lnTo>
                  <a:pt x="180044" y="585743"/>
                </a:lnTo>
                <a:lnTo>
                  <a:pt x="189557" y="587663"/>
                </a:lnTo>
                <a:lnTo>
                  <a:pt x="199709" y="588943"/>
                </a:lnTo>
                <a:lnTo>
                  <a:pt x="210287" y="589796"/>
                </a:lnTo>
                <a:lnTo>
                  <a:pt x="220197" y="591317"/>
                </a:lnTo>
                <a:lnTo>
                  <a:pt x="229661" y="593284"/>
                </a:lnTo>
                <a:lnTo>
                  <a:pt x="238827" y="595548"/>
                </a:lnTo>
                <a:lnTo>
                  <a:pt x="245891" y="597057"/>
                </a:lnTo>
                <a:lnTo>
                  <a:pt x="251553" y="598063"/>
                </a:lnTo>
                <a:lnTo>
                  <a:pt x="265733" y="6000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73"/>
          <p:cNvSpPr/>
          <p:nvPr/>
        </p:nvSpPr>
        <p:spPr>
          <a:xfrm>
            <a:off x="1460182" y="3531870"/>
            <a:ext cx="230600" cy="531450"/>
          </a:xfrm>
          <a:custGeom>
            <a:avLst/>
            <a:gdLst/>
            <a:ahLst/>
            <a:cxnLst/>
            <a:rect l="0" t="0" r="0" b="0"/>
            <a:pathLst>
              <a:path w="230600" h="531450">
                <a:moveTo>
                  <a:pt x="0" y="0"/>
                </a:moveTo>
                <a:lnTo>
                  <a:pt x="11932" y="0"/>
                </a:lnTo>
                <a:lnTo>
                  <a:pt x="14622" y="952"/>
                </a:lnTo>
                <a:lnTo>
                  <a:pt x="20151" y="4550"/>
                </a:lnTo>
                <a:lnTo>
                  <a:pt x="25784" y="9325"/>
                </a:lnTo>
                <a:lnTo>
                  <a:pt x="32414" y="15574"/>
                </a:lnTo>
                <a:lnTo>
                  <a:pt x="138504" y="121359"/>
                </a:lnTo>
                <a:lnTo>
                  <a:pt x="145676" y="130436"/>
                </a:lnTo>
                <a:lnTo>
                  <a:pt x="152362" y="140297"/>
                </a:lnTo>
                <a:lnTo>
                  <a:pt x="164872" y="160461"/>
                </a:lnTo>
                <a:lnTo>
                  <a:pt x="176781" y="178948"/>
                </a:lnTo>
                <a:lnTo>
                  <a:pt x="181672" y="188831"/>
                </a:lnTo>
                <a:lnTo>
                  <a:pt x="185884" y="199230"/>
                </a:lnTo>
                <a:lnTo>
                  <a:pt x="189645" y="209972"/>
                </a:lnTo>
                <a:lnTo>
                  <a:pt x="193105" y="220944"/>
                </a:lnTo>
                <a:lnTo>
                  <a:pt x="199489" y="243295"/>
                </a:lnTo>
                <a:lnTo>
                  <a:pt x="208439" y="277298"/>
                </a:lnTo>
                <a:lnTo>
                  <a:pt x="212302" y="287735"/>
                </a:lnTo>
                <a:lnTo>
                  <a:pt x="216782" y="297551"/>
                </a:lnTo>
                <a:lnTo>
                  <a:pt x="221674" y="306952"/>
                </a:lnTo>
                <a:lnTo>
                  <a:pt x="224935" y="317029"/>
                </a:lnTo>
                <a:lnTo>
                  <a:pt x="227109" y="327558"/>
                </a:lnTo>
                <a:lnTo>
                  <a:pt x="228558" y="338387"/>
                </a:lnTo>
                <a:lnTo>
                  <a:pt x="229525" y="348464"/>
                </a:lnTo>
                <a:lnTo>
                  <a:pt x="230169" y="358039"/>
                </a:lnTo>
                <a:lnTo>
                  <a:pt x="230599" y="367280"/>
                </a:lnTo>
                <a:lnTo>
                  <a:pt x="229933" y="376298"/>
                </a:lnTo>
                <a:lnTo>
                  <a:pt x="228536" y="385168"/>
                </a:lnTo>
                <a:lnTo>
                  <a:pt x="226652" y="393938"/>
                </a:lnTo>
                <a:lnTo>
                  <a:pt x="224444" y="402643"/>
                </a:lnTo>
                <a:lnTo>
                  <a:pt x="222019" y="411304"/>
                </a:lnTo>
                <a:lnTo>
                  <a:pt x="219450" y="419935"/>
                </a:lnTo>
                <a:lnTo>
                  <a:pt x="215833" y="427594"/>
                </a:lnTo>
                <a:lnTo>
                  <a:pt x="211516" y="434605"/>
                </a:lnTo>
                <a:lnTo>
                  <a:pt x="206733" y="441184"/>
                </a:lnTo>
                <a:lnTo>
                  <a:pt x="201639" y="447475"/>
                </a:lnTo>
                <a:lnTo>
                  <a:pt x="196339" y="453574"/>
                </a:lnTo>
                <a:lnTo>
                  <a:pt x="190900" y="459545"/>
                </a:lnTo>
                <a:lnTo>
                  <a:pt x="179777" y="471260"/>
                </a:lnTo>
                <a:lnTo>
                  <a:pt x="157114" y="494302"/>
                </a:lnTo>
                <a:lnTo>
                  <a:pt x="151415" y="499080"/>
                </a:lnTo>
                <a:lnTo>
                  <a:pt x="145711" y="503217"/>
                </a:lnTo>
                <a:lnTo>
                  <a:pt x="140003" y="506928"/>
                </a:lnTo>
                <a:lnTo>
                  <a:pt x="134293" y="510354"/>
                </a:lnTo>
                <a:lnTo>
                  <a:pt x="128581" y="513591"/>
                </a:lnTo>
                <a:lnTo>
                  <a:pt x="117155" y="519728"/>
                </a:lnTo>
                <a:lnTo>
                  <a:pt x="105726" y="525630"/>
                </a:lnTo>
                <a:lnTo>
                  <a:pt x="100012" y="527585"/>
                </a:lnTo>
                <a:lnTo>
                  <a:pt x="94297" y="528888"/>
                </a:lnTo>
                <a:lnTo>
                  <a:pt x="88582" y="529757"/>
                </a:lnTo>
                <a:lnTo>
                  <a:pt x="83820" y="530336"/>
                </a:lnTo>
                <a:lnTo>
                  <a:pt x="79692" y="530722"/>
                </a:lnTo>
                <a:lnTo>
                  <a:pt x="69230" y="531449"/>
                </a:lnTo>
                <a:lnTo>
                  <a:pt x="68869" y="528934"/>
                </a:lnTo>
                <a:lnTo>
                  <a:pt x="68580" y="5229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74"/>
          <p:cNvSpPr/>
          <p:nvPr/>
        </p:nvSpPr>
        <p:spPr>
          <a:xfrm>
            <a:off x="1674494" y="3480476"/>
            <a:ext cx="308611" cy="171410"/>
          </a:xfrm>
          <a:custGeom>
            <a:avLst/>
            <a:gdLst/>
            <a:ahLst/>
            <a:cxnLst/>
            <a:rect l="0" t="0" r="0" b="0"/>
            <a:pathLst>
              <a:path w="308611" h="171410">
                <a:moveTo>
                  <a:pt x="0" y="25676"/>
                </a:moveTo>
                <a:lnTo>
                  <a:pt x="4551" y="21125"/>
                </a:lnTo>
                <a:lnTo>
                  <a:pt x="6845" y="19785"/>
                </a:lnTo>
                <a:lnTo>
                  <a:pt x="14622" y="16946"/>
                </a:lnTo>
                <a:lnTo>
                  <a:pt x="20152" y="12906"/>
                </a:lnTo>
                <a:lnTo>
                  <a:pt x="28324" y="7935"/>
                </a:lnTo>
                <a:lnTo>
                  <a:pt x="33170" y="5277"/>
                </a:lnTo>
                <a:lnTo>
                  <a:pt x="39259" y="3504"/>
                </a:lnTo>
                <a:lnTo>
                  <a:pt x="46175" y="2322"/>
                </a:lnTo>
                <a:lnTo>
                  <a:pt x="53643" y="1534"/>
                </a:lnTo>
                <a:lnTo>
                  <a:pt x="59575" y="1009"/>
                </a:lnTo>
                <a:lnTo>
                  <a:pt x="68705" y="425"/>
                </a:lnTo>
                <a:lnTo>
                  <a:pt x="81019" y="166"/>
                </a:lnTo>
                <a:lnTo>
                  <a:pt x="107656" y="0"/>
                </a:lnTo>
                <a:lnTo>
                  <a:pt x="113681" y="939"/>
                </a:lnTo>
                <a:lnTo>
                  <a:pt x="119602" y="2517"/>
                </a:lnTo>
                <a:lnTo>
                  <a:pt x="125455" y="4522"/>
                </a:lnTo>
                <a:lnTo>
                  <a:pt x="131262" y="5858"/>
                </a:lnTo>
                <a:lnTo>
                  <a:pt x="137038" y="6749"/>
                </a:lnTo>
                <a:lnTo>
                  <a:pt x="142794" y="7343"/>
                </a:lnTo>
                <a:lnTo>
                  <a:pt x="151729" y="10543"/>
                </a:lnTo>
                <a:lnTo>
                  <a:pt x="158876" y="15140"/>
                </a:lnTo>
                <a:lnTo>
                  <a:pt x="165227" y="20359"/>
                </a:lnTo>
                <a:lnTo>
                  <a:pt x="167301" y="23084"/>
                </a:lnTo>
                <a:lnTo>
                  <a:pt x="168684" y="25853"/>
                </a:lnTo>
                <a:lnTo>
                  <a:pt x="169606" y="28652"/>
                </a:lnTo>
                <a:lnTo>
                  <a:pt x="170221" y="31470"/>
                </a:lnTo>
                <a:lnTo>
                  <a:pt x="170631" y="34301"/>
                </a:lnTo>
                <a:lnTo>
                  <a:pt x="170904" y="37141"/>
                </a:lnTo>
                <a:lnTo>
                  <a:pt x="170134" y="39987"/>
                </a:lnTo>
                <a:lnTo>
                  <a:pt x="168668" y="42836"/>
                </a:lnTo>
                <a:lnTo>
                  <a:pt x="166738" y="45689"/>
                </a:lnTo>
                <a:lnTo>
                  <a:pt x="164499" y="48543"/>
                </a:lnTo>
                <a:lnTo>
                  <a:pt x="162053" y="51398"/>
                </a:lnTo>
                <a:lnTo>
                  <a:pt x="159471" y="54254"/>
                </a:lnTo>
                <a:lnTo>
                  <a:pt x="156796" y="58063"/>
                </a:lnTo>
                <a:lnTo>
                  <a:pt x="154061" y="62508"/>
                </a:lnTo>
                <a:lnTo>
                  <a:pt x="151285" y="67376"/>
                </a:lnTo>
                <a:lnTo>
                  <a:pt x="148482" y="71573"/>
                </a:lnTo>
                <a:lnTo>
                  <a:pt x="145660" y="75324"/>
                </a:lnTo>
                <a:lnTo>
                  <a:pt x="142827" y="78777"/>
                </a:lnTo>
                <a:lnTo>
                  <a:pt x="139033" y="82032"/>
                </a:lnTo>
                <a:lnTo>
                  <a:pt x="134599" y="85154"/>
                </a:lnTo>
                <a:lnTo>
                  <a:pt x="129738" y="88188"/>
                </a:lnTo>
                <a:lnTo>
                  <a:pt x="125545" y="92116"/>
                </a:lnTo>
                <a:lnTo>
                  <a:pt x="121796" y="96639"/>
                </a:lnTo>
                <a:lnTo>
                  <a:pt x="118345" y="101560"/>
                </a:lnTo>
                <a:lnTo>
                  <a:pt x="115092" y="105793"/>
                </a:lnTo>
                <a:lnTo>
                  <a:pt x="111971" y="109567"/>
                </a:lnTo>
                <a:lnTo>
                  <a:pt x="108937" y="113036"/>
                </a:lnTo>
                <a:lnTo>
                  <a:pt x="105962" y="116301"/>
                </a:lnTo>
                <a:lnTo>
                  <a:pt x="100117" y="122469"/>
                </a:lnTo>
                <a:lnTo>
                  <a:pt x="98177" y="125447"/>
                </a:lnTo>
                <a:lnTo>
                  <a:pt x="96884" y="128385"/>
                </a:lnTo>
                <a:lnTo>
                  <a:pt x="96022" y="131296"/>
                </a:lnTo>
                <a:lnTo>
                  <a:pt x="94495" y="134190"/>
                </a:lnTo>
                <a:lnTo>
                  <a:pt x="92524" y="137071"/>
                </a:lnTo>
                <a:lnTo>
                  <a:pt x="87069" y="143988"/>
                </a:lnTo>
                <a:lnTo>
                  <a:pt x="86322" y="147475"/>
                </a:lnTo>
                <a:lnTo>
                  <a:pt x="86123" y="149738"/>
                </a:lnTo>
                <a:lnTo>
                  <a:pt x="86943" y="151246"/>
                </a:lnTo>
                <a:lnTo>
                  <a:pt x="88442" y="152252"/>
                </a:lnTo>
                <a:lnTo>
                  <a:pt x="90394" y="152923"/>
                </a:lnTo>
                <a:lnTo>
                  <a:pt x="95103" y="156208"/>
                </a:lnTo>
                <a:lnTo>
                  <a:pt x="97692" y="158417"/>
                </a:lnTo>
                <a:lnTo>
                  <a:pt x="100371" y="159890"/>
                </a:lnTo>
                <a:lnTo>
                  <a:pt x="105887" y="161527"/>
                </a:lnTo>
                <a:lnTo>
                  <a:pt x="110597" y="161963"/>
                </a:lnTo>
                <a:lnTo>
                  <a:pt x="116593" y="162254"/>
                </a:lnTo>
                <a:lnTo>
                  <a:pt x="130877" y="162577"/>
                </a:lnTo>
                <a:lnTo>
                  <a:pt x="253161" y="162835"/>
                </a:lnTo>
                <a:lnTo>
                  <a:pt x="264024" y="163788"/>
                </a:lnTo>
                <a:lnTo>
                  <a:pt x="275076" y="165376"/>
                </a:lnTo>
                <a:lnTo>
                  <a:pt x="308610" y="1714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75"/>
          <p:cNvSpPr/>
          <p:nvPr/>
        </p:nvSpPr>
        <p:spPr>
          <a:xfrm>
            <a:off x="2051684" y="3784106"/>
            <a:ext cx="308611" cy="4940"/>
          </a:xfrm>
          <a:custGeom>
            <a:avLst/>
            <a:gdLst/>
            <a:ahLst/>
            <a:cxnLst/>
            <a:rect l="0" t="0" r="0" b="0"/>
            <a:pathLst>
              <a:path w="308611" h="4940">
                <a:moveTo>
                  <a:pt x="0" y="4939"/>
                </a:moveTo>
                <a:lnTo>
                  <a:pt x="95757" y="4939"/>
                </a:lnTo>
                <a:lnTo>
                  <a:pt x="103843" y="3986"/>
                </a:lnTo>
                <a:lnTo>
                  <a:pt x="112091" y="2398"/>
                </a:lnTo>
                <a:lnTo>
                  <a:pt x="120448" y="388"/>
                </a:lnTo>
                <a:lnTo>
                  <a:pt x="128876" y="0"/>
                </a:lnTo>
                <a:lnTo>
                  <a:pt x="137353" y="693"/>
                </a:lnTo>
                <a:lnTo>
                  <a:pt x="145861" y="2109"/>
                </a:lnTo>
                <a:lnTo>
                  <a:pt x="155343" y="3052"/>
                </a:lnTo>
                <a:lnTo>
                  <a:pt x="165475" y="3681"/>
                </a:lnTo>
                <a:lnTo>
                  <a:pt x="185940" y="4379"/>
                </a:lnTo>
                <a:lnTo>
                  <a:pt x="222361" y="4828"/>
                </a:lnTo>
                <a:lnTo>
                  <a:pt x="308610" y="49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76"/>
          <p:cNvSpPr/>
          <p:nvPr/>
        </p:nvSpPr>
        <p:spPr>
          <a:xfrm>
            <a:off x="2166760" y="3660457"/>
            <a:ext cx="90666" cy="300039"/>
          </a:xfrm>
          <a:custGeom>
            <a:avLst/>
            <a:gdLst/>
            <a:ahLst/>
            <a:cxnLst/>
            <a:rect l="0" t="0" r="0" b="0"/>
            <a:pathLst>
              <a:path w="90666" h="300039">
                <a:moveTo>
                  <a:pt x="4940" y="0"/>
                </a:moveTo>
                <a:lnTo>
                  <a:pt x="0" y="0"/>
                </a:lnTo>
                <a:lnTo>
                  <a:pt x="4691" y="0"/>
                </a:lnTo>
                <a:lnTo>
                  <a:pt x="4866" y="4551"/>
                </a:lnTo>
                <a:lnTo>
                  <a:pt x="5843" y="6844"/>
                </a:lnTo>
                <a:lnTo>
                  <a:pt x="7447" y="9325"/>
                </a:lnTo>
                <a:lnTo>
                  <a:pt x="9468" y="11932"/>
                </a:lnTo>
                <a:lnTo>
                  <a:pt x="11769" y="14622"/>
                </a:lnTo>
                <a:lnTo>
                  <a:pt x="14255" y="17368"/>
                </a:lnTo>
                <a:lnTo>
                  <a:pt x="16865" y="20151"/>
                </a:lnTo>
                <a:lnTo>
                  <a:pt x="18605" y="23912"/>
                </a:lnTo>
                <a:lnTo>
                  <a:pt x="20538" y="33170"/>
                </a:lnTo>
                <a:lnTo>
                  <a:pt x="22006" y="38306"/>
                </a:lnTo>
                <a:lnTo>
                  <a:pt x="23937" y="43635"/>
                </a:lnTo>
                <a:lnTo>
                  <a:pt x="26177" y="49092"/>
                </a:lnTo>
                <a:lnTo>
                  <a:pt x="28623" y="55589"/>
                </a:lnTo>
                <a:lnTo>
                  <a:pt x="33881" y="70426"/>
                </a:lnTo>
                <a:lnTo>
                  <a:pt x="36616" y="77431"/>
                </a:lnTo>
                <a:lnTo>
                  <a:pt x="39392" y="84005"/>
                </a:lnTo>
                <a:lnTo>
                  <a:pt x="42196" y="90293"/>
                </a:lnTo>
                <a:lnTo>
                  <a:pt x="44064" y="97343"/>
                </a:lnTo>
                <a:lnTo>
                  <a:pt x="45310" y="104901"/>
                </a:lnTo>
                <a:lnTo>
                  <a:pt x="46141" y="112796"/>
                </a:lnTo>
                <a:lnTo>
                  <a:pt x="46695" y="120918"/>
                </a:lnTo>
                <a:lnTo>
                  <a:pt x="47064" y="129189"/>
                </a:lnTo>
                <a:lnTo>
                  <a:pt x="47310" y="137561"/>
                </a:lnTo>
                <a:lnTo>
                  <a:pt x="48426" y="146000"/>
                </a:lnTo>
                <a:lnTo>
                  <a:pt x="50123" y="154484"/>
                </a:lnTo>
                <a:lnTo>
                  <a:pt x="52207" y="162997"/>
                </a:lnTo>
                <a:lnTo>
                  <a:pt x="54549" y="170577"/>
                </a:lnTo>
                <a:lnTo>
                  <a:pt x="57062" y="177535"/>
                </a:lnTo>
                <a:lnTo>
                  <a:pt x="59691" y="184080"/>
                </a:lnTo>
                <a:lnTo>
                  <a:pt x="61443" y="190347"/>
                </a:lnTo>
                <a:lnTo>
                  <a:pt x="62611" y="196431"/>
                </a:lnTo>
                <a:lnTo>
                  <a:pt x="63390" y="202392"/>
                </a:lnTo>
                <a:lnTo>
                  <a:pt x="64861" y="208270"/>
                </a:lnTo>
                <a:lnTo>
                  <a:pt x="66795" y="214094"/>
                </a:lnTo>
                <a:lnTo>
                  <a:pt x="69036" y="219882"/>
                </a:lnTo>
                <a:lnTo>
                  <a:pt x="70531" y="226598"/>
                </a:lnTo>
                <a:lnTo>
                  <a:pt x="71527" y="233933"/>
                </a:lnTo>
                <a:lnTo>
                  <a:pt x="72191" y="241680"/>
                </a:lnTo>
                <a:lnTo>
                  <a:pt x="73586" y="247798"/>
                </a:lnTo>
                <a:lnTo>
                  <a:pt x="75469" y="252829"/>
                </a:lnTo>
                <a:lnTo>
                  <a:pt x="77677" y="257135"/>
                </a:lnTo>
                <a:lnTo>
                  <a:pt x="80129" y="264460"/>
                </a:lnTo>
                <a:lnTo>
                  <a:pt x="82172" y="271843"/>
                </a:lnTo>
                <a:lnTo>
                  <a:pt x="84051" y="276479"/>
                </a:lnTo>
                <a:lnTo>
                  <a:pt x="89358" y="288505"/>
                </a:lnTo>
                <a:lnTo>
                  <a:pt x="90493" y="297861"/>
                </a:lnTo>
                <a:lnTo>
                  <a:pt x="90665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77"/>
          <p:cNvSpPr/>
          <p:nvPr/>
        </p:nvSpPr>
        <p:spPr>
          <a:xfrm>
            <a:off x="2480312" y="3600460"/>
            <a:ext cx="256637" cy="308588"/>
          </a:xfrm>
          <a:custGeom>
            <a:avLst/>
            <a:gdLst/>
            <a:ahLst/>
            <a:cxnLst/>
            <a:rect l="0" t="0" r="0" b="0"/>
            <a:pathLst>
              <a:path w="256637" h="308588">
                <a:moveTo>
                  <a:pt x="137157" y="59997"/>
                </a:moveTo>
                <a:lnTo>
                  <a:pt x="149928" y="47227"/>
                </a:lnTo>
                <a:lnTo>
                  <a:pt x="151386" y="44816"/>
                </a:lnTo>
                <a:lnTo>
                  <a:pt x="153006" y="39598"/>
                </a:lnTo>
                <a:lnTo>
                  <a:pt x="152486" y="36873"/>
                </a:lnTo>
                <a:lnTo>
                  <a:pt x="149368" y="31305"/>
                </a:lnTo>
                <a:lnTo>
                  <a:pt x="147203" y="29439"/>
                </a:lnTo>
                <a:lnTo>
                  <a:pt x="144807" y="28195"/>
                </a:lnTo>
                <a:lnTo>
                  <a:pt x="138652" y="25860"/>
                </a:lnTo>
                <a:lnTo>
                  <a:pt x="134344" y="23904"/>
                </a:lnTo>
                <a:lnTo>
                  <a:pt x="129567" y="21647"/>
                </a:lnTo>
                <a:lnTo>
                  <a:pt x="121719" y="19140"/>
                </a:lnTo>
                <a:lnTo>
                  <a:pt x="114103" y="17074"/>
                </a:lnTo>
                <a:lnTo>
                  <a:pt x="109406" y="15189"/>
                </a:lnTo>
                <a:lnTo>
                  <a:pt x="104369" y="12980"/>
                </a:lnTo>
                <a:lnTo>
                  <a:pt x="98153" y="11507"/>
                </a:lnTo>
                <a:lnTo>
                  <a:pt x="91152" y="10526"/>
                </a:lnTo>
                <a:lnTo>
                  <a:pt x="83627" y="9871"/>
                </a:lnTo>
                <a:lnTo>
                  <a:pt x="76706" y="8482"/>
                </a:lnTo>
                <a:lnTo>
                  <a:pt x="70186" y="6604"/>
                </a:lnTo>
                <a:lnTo>
                  <a:pt x="63935" y="4399"/>
                </a:lnTo>
                <a:lnTo>
                  <a:pt x="57862" y="2929"/>
                </a:lnTo>
                <a:lnTo>
                  <a:pt x="51909" y="1949"/>
                </a:lnTo>
                <a:lnTo>
                  <a:pt x="46035" y="1296"/>
                </a:lnTo>
                <a:lnTo>
                  <a:pt x="41167" y="861"/>
                </a:lnTo>
                <a:lnTo>
                  <a:pt x="33217" y="377"/>
                </a:lnTo>
                <a:lnTo>
                  <a:pt x="26509" y="162"/>
                </a:lnTo>
                <a:lnTo>
                  <a:pt x="17691" y="0"/>
                </a:lnTo>
                <a:lnTo>
                  <a:pt x="12754" y="4543"/>
                </a:lnTo>
                <a:lnTo>
                  <a:pt x="11359" y="6836"/>
                </a:lnTo>
                <a:lnTo>
                  <a:pt x="9810" y="11922"/>
                </a:lnTo>
                <a:lnTo>
                  <a:pt x="8937" y="20141"/>
                </a:lnTo>
                <a:lnTo>
                  <a:pt x="8679" y="28609"/>
                </a:lnTo>
                <a:lnTo>
                  <a:pt x="9595" y="31452"/>
                </a:lnTo>
                <a:lnTo>
                  <a:pt x="13153" y="37150"/>
                </a:lnTo>
                <a:lnTo>
                  <a:pt x="15369" y="45398"/>
                </a:lnTo>
                <a:lnTo>
                  <a:pt x="15961" y="50264"/>
                </a:lnTo>
                <a:lnTo>
                  <a:pt x="17307" y="55414"/>
                </a:lnTo>
                <a:lnTo>
                  <a:pt x="19157" y="60752"/>
                </a:lnTo>
                <a:lnTo>
                  <a:pt x="21343" y="66215"/>
                </a:lnTo>
                <a:lnTo>
                  <a:pt x="21848" y="71762"/>
                </a:lnTo>
                <a:lnTo>
                  <a:pt x="21232" y="77366"/>
                </a:lnTo>
                <a:lnTo>
                  <a:pt x="19869" y="83006"/>
                </a:lnTo>
                <a:lnTo>
                  <a:pt x="18960" y="88671"/>
                </a:lnTo>
                <a:lnTo>
                  <a:pt x="18354" y="94353"/>
                </a:lnTo>
                <a:lnTo>
                  <a:pt x="17950" y="100046"/>
                </a:lnTo>
                <a:lnTo>
                  <a:pt x="17681" y="105747"/>
                </a:lnTo>
                <a:lnTo>
                  <a:pt x="17382" y="117160"/>
                </a:lnTo>
                <a:lnTo>
                  <a:pt x="17214" y="134296"/>
                </a:lnTo>
                <a:lnTo>
                  <a:pt x="16237" y="139057"/>
                </a:lnTo>
                <a:lnTo>
                  <a:pt x="12613" y="146888"/>
                </a:lnTo>
                <a:lnTo>
                  <a:pt x="10367" y="156083"/>
                </a:lnTo>
                <a:lnTo>
                  <a:pt x="9768" y="161202"/>
                </a:lnTo>
                <a:lnTo>
                  <a:pt x="6562" y="169429"/>
                </a:lnTo>
                <a:lnTo>
                  <a:pt x="2915" y="176261"/>
                </a:lnTo>
                <a:lnTo>
                  <a:pt x="1294" y="182473"/>
                </a:lnTo>
                <a:lnTo>
                  <a:pt x="382" y="191324"/>
                </a:lnTo>
                <a:lnTo>
                  <a:pt x="48" y="198929"/>
                </a:lnTo>
                <a:lnTo>
                  <a:pt x="0" y="205332"/>
                </a:lnTo>
                <a:lnTo>
                  <a:pt x="4549" y="205612"/>
                </a:lnTo>
                <a:lnTo>
                  <a:pt x="6842" y="204699"/>
                </a:lnTo>
                <a:lnTo>
                  <a:pt x="14620" y="198863"/>
                </a:lnTo>
                <a:lnTo>
                  <a:pt x="20149" y="193787"/>
                </a:lnTo>
                <a:lnTo>
                  <a:pt x="23909" y="192053"/>
                </a:lnTo>
                <a:lnTo>
                  <a:pt x="28321" y="190897"/>
                </a:lnTo>
                <a:lnTo>
                  <a:pt x="33167" y="190126"/>
                </a:lnTo>
                <a:lnTo>
                  <a:pt x="38303" y="188660"/>
                </a:lnTo>
                <a:lnTo>
                  <a:pt x="43632" y="186730"/>
                </a:lnTo>
                <a:lnTo>
                  <a:pt x="49090" y="184491"/>
                </a:lnTo>
                <a:lnTo>
                  <a:pt x="54633" y="182045"/>
                </a:lnTo>
                <a:lnTo>
                  <a:pt x="65873" y="176788"/>
                </a:lnTo>
                <a:lnTo>
                  <a:pt x="70584" y="174053"/>
                </a:lnTo>
                <a:lnTo>
                  <a:pt x="78359" y="168474"/>
                </a:lnTo>
                <a:lnTo>
                  <a:pt x="83671" y="165652"/>
                </a:lnTo>
                <a:lnTo>
                  <a:pt x="90070" y="162819"/>
                </a:lnTo>
                <a:lnTo>
                  <a:pt x="97193" y="159977"/>
                </a:lnTo>
                <a:lnTo>
                  <a:pt x="103847" y="158083"/>
                </a:lnTo>
                <a:lnTo>
                  <a:pt x="110188" y="156820"/>
                </a:lnTo>
                <a:lnTo>
                  <a:pt x="116320" y="155978"/>
                </a:lnTo>
                <a:lnTo>
                  <a:pt x="122314" y="155417"/>
                </a:lnTo>
                <a:lnTo>
                  <a:pt x="128214" y="155043"/>
                </a:lnTo>
                <a:lnTo>
                  <a:pt x="139850" y="154627"/>
                </a:lnTo>
                <a:lnTo>
                  <a:pt x="162842" y="154360"/>
                </a:lnTo>
                <a:lnTo>
                  <a:pt x="202878" y="154298"/>
                </a:lnTo>
                <a:lnTo>
                  <a:pt x="207641" y="155250"/>
                </a:lnTo>
                <a:lnTo>
                  <a:pt x="215474" y="158846"/>
                </a:lnTo>
                <a:lnTo>
                  <a:pt x="229789" y="166227"/>
                </a:lnTo>
                <a:lnTo>
                  <a:pt x="234154" y="168917"/>
                </a:lnTo>
                <a:lnTo>
                  <a:pt x="241545" y="174446"/>
                </a:lnTo>
                <a:lnTo>
                  <a:pt x="248004" y="180078"/>
                </a:lnTo>
                <a:lnTo>
                  <a:pt x="251060" y="182914"/>
                </a:lnTo>
                <a:lnTo>
                  <a:pt x="253098" y="186709"/>
                </a:lnTo>
                <a:lnTo>
                  <a:pt x="255361" y="196006"/>
                </a:lnTo>
                <a:lnTo>
                  <a:pt x="256368" y="203948"/>
                </a:lnTo>
                <a:lnTo>
                  <a:pt x="256636" y="207399"/>
                </a:lnTo>
                <a:lnTo>
                  <a:pt x="254394" y="216314"/>
                </a:lnTo>
                <a:lnTo>
                  <a:pt x="250223" y="225674"/>
                </a:lnTo>
                <a:lnTo>
                  <a:pt x="245194" y="233009"/>
                </a:lnTo>
                <a:lnTo>
                  <a:pt x="239784" y="239444"/>
                </a:lnTo>
                <a:lnTo>
                  <a:pt x="237007" y="242493"/>
                </a:lnTo>
                <a:lnTo>
                  <a:pt x="233252" y="245479"/>
                </a:lnTo>
                <a:lnTo>
                  <a:pt x="228843" y="248422"/>
                </a:lnTo>
                <a:lnTo>
                  <a:pt x="223998" y="251336"/>
                </a:lnTo>
                <a:lnTo>
                  <a:pt x="216076" y="259654"/>
                </a:lnTo>
                <a:lnTo>
                  <a:pt x="212630" y="264539"/>
                </a:lnTo>
                <a:lnTo>
                  <a:pt x="208427" y="268749"/>
                </a:lnTo>
                <a:lnTo>
                  <a:pt x="203721" y="272507"/>
                </a:lnTo>
                <a:lnTo>
                  <a:pt x="198678" y="275966"/>
                </a:lnTo>
                <a:lnTo>
                  <a:pt x="192459" y="279224"/>
                </a:lnTo>
                <a:lnTo>
                  <a:pt x="185455" y="282348"/>
                </a:lnTo>
                <a:lnTo>
                  <a:pt x="177928" y="285384"/>
                </a:lnTo>
                <a:lnTo>
                  <a:pt x="171958" y="287407"/>
                </a:lnTo>
                <a:lnTo>
                  <a:pt x="167025" y="288756"/>
                </a:lnTo>
                <a:lnTo>
                  <a:pt x="162785" y="289656"/>
                </a:lnTo>
                <a:lnTo>
                  <a:pt x="158052" y="291208"/>
                </a:lnTo>
                <a:lnTo>
                  <a:pt x="152992" y="293195"/>
                </a:lnTo>
                <a:lnTo>
                  <a:pt x="147714" y="295472"/>
                </a:lnTo>
                <a:lnTo>
                  <a:pt x="136769" y="300543"/>
                </a:lnTo>
                <a:lnTo>
                  <a:pt x="131184" y="303228"/>
                </a:lnTo>
                <a:lnTo>
                  <a:pt x="126507" y="305019"/>
                </a:lnTo>
                <a:lnTo>
                  <a:pt x="118772" y="307008"/>
                </a:lnTo>
                <a:lnTo>
                  <a:pt x="114423" y="307539"/>
                </a:lnTo>
                <a:lnTo>
                  <a:pt x="109619" y="307892"/>
                </a:lnTo>
                <a:lnTo>
                  <a:pt x="100153" y="308285"/>
                </a:lnTo>
                <a:lnTo>
                  <a:pt x="87811" y="308558"/>
                </a:lnTo>
                <a:lnTo>
                  <a:pt x="81790" y="308587"/>
                </a:lnTo>
                <a:lnTo>
                  <a:pt x="80243" y="307639"/>
                </a:lnTo>
                <a:lnTo>
                  <a:pt x="79212" y="306054"/>
                </a:lnTo>
                <a:lnTo>
                  <a:pt x="77150" y="3000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78"/>
          <p:cNvSpPr/>
          <p:nvPr/>
        </p:nvSpPr>
        <p:spPr>
          <a:xfrm>
            <a:off x="2686050" y="3463323"/>
            <a:ext cx="351473" cy="128201"/>
          </a:xfrm>
          <a:custGeom>
            <a:avLst/>
            <a:gdLst/>
            <a:ahLst/>
            <a:cxnLst/>
            <a:rect l="0" t="0" r="0" b="0"/>
            <a:pathLst>
              <a:path w="351473" h="128201">
                <a:moveTo>
                  <a:pt x="0" y="25684"/>
                </a:moveTo>
                <a:lnTo>
                  <a:pt x="4550" y="25684"/>
                </a:lnTo>
                <a:lnTo>
                  <a:pt x="6843" y="24731"/>
                </a:lnTo>
                <a:lnTo>
                  <a:pt x="11931" y="21133"/>
                </a:lnTo>
                <a:lnTo>
                  <a:pt x="15600" y="18303"/>
                </a:lnTo>
                <a:lnTo>
                  <a:pt x="25788" y="17464"/>
                </a:lnTo>
                <a:lnTo>
                  <a:pt x="29575" y="16394"/>
                </a:lnTo>
                <a:lnTo>
                  <a:pt x="36321" y="12665"/>
                </a:lnTo>
                <a:lnTo>
                  <a:pt x="42495" y="10373"/>
                </a:lnTo>
                <a:lnTo>
                  <a:pt x="45475" y="9761"/>
                </a:lnTo>
                <a:lnTo>
                  <a:pt x="51326" y="6543"/>
                </a:lnTo>
                <a:lnTo>
                  <a:pt x="54220" y="4350"/>
                </a:lnTo>
                <a:lnTo>
                  <a:pt x="58054" y="2889"/>
                </a:lnTo>
                <a:lnTo>
                  <a:pt x="67394" y="1265"/>
                </a:lnTo>
                <a:lnTo>
                  <a:pt x="77895" y="544"/>
                </a:lnTo>
                <a:lnTo>
                  <a:pt x="88912" y="223"/>
                </a:lnTo>
                <a:lnTo>
                  <a:pt x="117200" y="0"/>
                </a:lnTo>
                <a:lnTo>
                  <a:pt x="121948" y="941"/>
                </a:lnTo>
                <a:lnTo>
                  <a:pt x="133182" y="5865"/>
                </a:lnTo>
                <a:lnTo>
                  <a:pt x="139519" y="7351"/>
                </a:lnTo>
                <a:lnTo>
                  <a:pt x="145511" y="10551"/>
                </a:lnTo>
                <a:lnTo>
                  <a:pt x="148442" y="12738"/>
                </a:lnTo>
                <a:lnTo>
                  <a:pt x="151349" y="15148"/>
                </a:lnTo>
                <a:lnTo>
                  <a:pt x="154239" y="17708"/>
                </a:lnTo>
                <a:lnTo>
                  <a:pt x="157118" y="20367"/>
                </a:lnTo>
                <a:lnTo>
                  <a:pt x="159038" y="23092"/>
                </a:lnTo>
                <a:lnTo>
                  <a:pt x="160318" y="25861"/>
                </a:lnTo>
                <a:lnTo>
                  <a:pt x="162372" y="32598"/>
                </a:lnTo>
                <a:lnTo>
                  <a:pt x="161588" y="35056"/>
                </a:lnTo>
                <a:lnTo>
                  <a:pt x="160112" y="38600"/>
                </a:lnTo>
                <a:lnTo>
                  <a:pt x="158176" y="42867"/>
                </a:lnTo>
                <a:lnTo>
                  <a:pt x="155933" y="46664"/>
                </a:lnTo>
                <a:lnTo>
                  <a:pt x="153485" y="50148"/>
                </a:lnTo>
                <a:lnTo>
                  <a:pt x="150901" y="53423"/>
                </a:lnTo>
                <a:lnTo>
                  <a:pt x="148225" y="56559"/>
                </a:lnTo>
                <a:lnTo>
                  <a:pt x="145489" y="59603"/>
                </a:lnTo>
                <a:lnTo>
                  <a:pt x="142713" y="62584"/>
                </a:lnTo>
                <a:lnTo>
                  <a:pt x="138957" y="65524"/>
                </a:lnTo>
                <a:lnTo>
                  <a:pt x="134547" y="68437"/>
                </a:lnTo>
                <a:lnTo>
                  <a:pt x="129703" y="71331"/>
                </a:lnTo>
                <a:lnTo>
                  <a:pt x="125521" y="74213"/>
                </a:lnTo>
                <a:lnTo>
                  <a:pt x="121781" y="77087"/>
                </a:lnTo>
                <a:lnTo>
                  <a:pt x="118334" y="79955"/>
                </a:lnTo>
                <a:lnTo>
                  <a:pt x="115084" y="82820"/>
                </a:lnTo>
                <a:lnTo>
                  <a:pt x="108933" y="88543"/>
                </a:lnTo>
                <a:lnTo>
                  <a:pt x="97223" y="99978"/>
                </a:lnTo>
                <a:lnTo>
                  <a:pt x="87427" y="109716"/>
                </a:lnTo>
                <a:lnTo>
                  <a:pt x="86859" y="111233"/>
                </a:lnTo>
                <a:lnTo>
                  <a:pt x="86481" y="113197"/>
                </a:lnTo>
                <a:lnTo>
                  <a:pt x="86229" y="115458"/>
                </a:lnTo>
                <a:lnTo>
                  <a:pt x="87013" y="116966"/>
                </a:lnTo>
                <a:lnTo>
                  <a:pt x="88489" y="117971"/>
                </a:lnTo>
                <a:lnTo>
                  <a:pt x="92668" y="119088"/>
                </a:lnTo>
                <a:lnTo>
                  <a:pt x="101329" y="119717"/>
                </a:lnTo>
                <a:lnTo>
                  <a:pt x="115536" y="119903"/>
                </a:lnTo>
                <a:lnTo>
                  <a:pt x="126279" y="119947"/>
                </a:lnTo>
                <a:lnTo>
                  <a:pt x="131811" y="120911"/>
                </a:lnTo>
                <a:lnTo>
                  <a:pt x="137404" y="122506"/>
                </a:lnTo>
                <a:lnTo>
                  <a:pt x="143037" y="124522"/>
                </a:lnTo>
                <a:lnTo>
                  <a:pt x="150603" y="125866"/>
                </a:lnTo>
                <a:lnTo>
                  <a:pt x="159457" y="126762"/>
                </a:lnTo>
                <a:lnTo>
                  <a:pt x="169169" y="127360"/>
                </a:lnTo>
                <a:lnTo>
                  <a:pt x="187581" y="128023"/>
                </a:lnTo>
                <a:lnTo>
                  <a:pt x="196491" y="128200"/>
                </a:lnTo>
                <a:lnTo>
                  <a:pt x="205289" y="127365"/>
                </a:lnTo>
                <a:lnTo>
                  <a:pt x="214012" y="125857"/>
                </a:lnTo>
                <a:lnTo>
                  <a:pt x="222684" y="123898"/>
                </a:lnTo>
                <a:lnTo>
                  <a:pt x="232276" y="122593"/>
                </a:lnTo>
                <a:lnTo>
                  <a:pt x="242480" y="121722"/>
                </a:lnTo>
                <a:lnTo>
                  <a:pt x="253094" y="121142"/>
                </a:lnTo>
                <a:lnTo>
                  <a:pt x="272506" y="120497"/>
                </a:lnTo>
                <a:lnTo>
                  <a:pt x="308251" y="120083"/>
                </a:lnTo>
                <a:lnTo>
                  <a:pt x="351472" y="1199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79"/>
          <p:cNvSpPr/>
          <p:nvPr/>
        </p:nvSpPr>
        <p:spPr>
          <a:xfrm>
            <a:off x="3028950" y="3694747"/>
            <a:ext cx="222885" cy="8574"/>
          </a:xfrm>
          <a:custGeom>
            <a:avLst/>
            <a:gdLst/>
            <a:ahLst/>
            <a:cxnLst/>
            <a:rect l="0" t="0" r="0" b="0"/>
            <a:pathLst>
              <a:path w="222885" h="8574">
                <a:moveTo>
                  <a:pt x="0" y="8573"/>
                </a:moveTo>
                <a:lnTo>
                  <a:pt x="4550" y="8573"/>
                </a:lnTo>
                <a:lnTo>
                  <a:pt x="7796" y="7620"/>
                </a:lnTo>
                <a:lnTo>
                  <a:pt x="11865" y="6032"/>
                </a:lnTo>
                <a:lnTo>
                  <a:pt x="16482" y="4022"/>
                </a:lnTo>
                <a:lnTo>
                  <a:pt x="21465" y="2681"/>
                </a:lnTo>
                <a:lnTo>
                  <a:pt x="26692" y="1787"/>
                </a:lnTo>
                <a:lnTo>
                  <a:pt x="32082" y="1192"/>
                </a:lnTo>
                <a:lnTo>
                  <a:pt x="37581" y="795"/>
                </a:lnTo>
                <a:lnTo>
                  <a:pt x="43151" y="530"/>
                </a:lnTo>
                <a:lnTo>
                  <a:pt x="55373" y="235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80"/>
          <p:cNvSpPr/>
          <p:nvPr/>
        </p:nvSpPr>
        <p:spPr>
          <a:xfrm>
            <a:off x="3046094" y="3771900"/>
            <a:ext cx="248604" cy="8571"/>
          </a:xfrm>
          <a:custGeom>
            <a:avLst/>
            <a:gdLst/>
            <a:ahLst/>
            <a:cxnLst/>
            <a:rect l="0" t="0" r="0" b="0"/>
            <a:pathLst>
              <a:path w="248604" h="8571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6" y="6785"/>
                </a:lnTo>
                <a:lnTo>
                  <a:pt x="11932" y="7380"/>
                </a:lnTo>
                <a:lnTo>
                  <a:pt x="14623" y="7778"/>
                </a:lnTo>
                <a:lnTo>
                  <a:pt x="17369" y="8042"/>
                </a:lnTo>
                <a:lnTo>
                  <a:pt x="20151" y="8219"/>
                </a:lnTo>
                <a:lnTo>
                  <a:pt x="28324" y="8415"/>
                </a:lnTo>
                <a:lnTo>
                  <a:pt x="92015" y="8570"/>
                </a:lnTo>
                <a:lnTo>
                  <a:pt x="101348" y="7618"/>
                </a:lnTo>
                <a:lnTo>
                  <a:pt x="110428" y="6031"/>
                </a:lnTo>
                <a:lnTo>
                  <a:pt x="119339" y="4021"/>
                </a:lnTo>
                <a:lnTo>
                  <a:pt x="128137" y="2680"/>
                </a:lnTo>
                <a:lnTo>
                  <a:pt x="136860" y="1787"/>
                </a:lnTo>
                <a:lnTo>
                  <a:pt x="145533" y="1191"/>
                </a:lnTo>
                <a:lnTo>
                  <a:pt x="155125" y="794"/>
                </a:lnTo>
                <a:lnTo>
                  <a:pt x="184922" y="235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81"/>
          <p:cNvSpPr/>
          <p:nvPr/>
        </p:nvSpPr>
        <p:spPr>
          <a:xfrm>
            <a:off x="6235065" y="3677633"/>
            <a:ext cx="214313" cy="154275"/>
          </a:xfrm>
          <a:custGeom>
            <a:avLst/>
            <a:gdLst/>
            <a:ahLst/>
            <a:cxnLst/>
            <a:rect l="0" t="0" r="0" b="0"/>
            <a:pathLst>
              <a:path w="214313" h="154275">
                <a:moveTo>
                  <a:pt x="0" y="8542"/>
                </a:moveTo>
                <a:lnTo>
                  <a:pt x="0" y="322"/>
                </a:lnTo>
                <a:lnTo>
                  <a:pt x="5891" y="39"/>
                </a:lnTo>
                <a:lnTo>
                  <a:pt x="7381" y="0"/>
                </a:lnTo>
                <a:lnTo>
                  <a:pt x="7778" y="942"/>
                </a:lnTo>
                <a:lnTo>
                  <a:pt x="8219" y="4529"/>
                </a:lnTo>
                <a:lnTo>
                  <a:pt x="9289" y="5866"/>
                </a:lnTo>
                <a:lnTo>
                  <a:pt x="10955" y="6758"/>
                </a:lnTo>
                <a:lnTo>
                  <a:pt x="15346" y="7749"/>
                </a:lnTo>
                <a:lnTo>
                  <a:pt x="20473" y="8190"/>
                </a:lnTo>
                <a:lnTo>
                  <a:pt x="23173" y="9259"/>
                </a:lnTo>
                <a:lnTo>
                  <a:pt x="28714" y="12988"/>
                </a:lnTo>
                <a:lnTo>
                  <a:pt x="31525" y="15316"/>
                </a:lnTo>
                <a:lnTo>
                  <a:pt x="34352" y="17820"/>
                </a:lnTo>
                <a:lnTo>
                  <a:pt x="40032" y="23143"/>
                </a:lnTo>
                <a:lnTo>
                  <a:pt x="54296" y="37158"/>
                </a:lnTo>
                <a:lnTo>
                  <a:pt x="104431" y="87256"/>
                </a:lnTo>
                <a:lnTo>
                  <a:pt x="108673" y="90545"/>
                </a:lnTo>
                <a:lnTo>
                  <a:pt x="113406" y="93691"/>
                </a:lnTo>
                <a:lnTo>
                  <a:pt x="118466" y="96740"/>
                </a:lnTo>
                <a:lnTo>
                  <a:pt x="123745" y="100678"/>
                </a:lnTo>
                <a:lnTo>
                  <a:pt x="129169" y="105208"/>
                </a:lnTo>
                <a:lnTo>
                  <a:pt x="139323" y="114370"/>
                </a:lnTo>
                <a:lnTo>
                  <a:pt x="147011" y="121616"/>
                </a:lnTo>
                <a:lnTo>
                  <a:pt x="156695" y="131051"/>
                </a:lnTo>
                <a:lnTo>
                  <a:pt x="159708" y="133077"/>
                </a:lnTo>
                <a:lnTo>
                  <a:pt x="165596" y="135328"/>
                </a:lnTo>
                <a:lnTo>
                  <a:pt x="171388" y="138869"/>
                </a:lnTo>
                <a:lnTo>
                  <a:pt x="174266" y="141146"/>
                </a:lnTo>
                <a:lnTo>
                  <a:pt x="178090" y="142665"/>
                </a:lnTo>
                <a:lnTo>
                  <a:pt x="182544" y="143677"/>
                </a:lnTo>
                <a:lnTo>
                  <a:pt x="187418" y="144352"/>
                </a:lnTo>
                <a:lnTo>
                  <a:pt x="190668" y="145754"/>
                </a:lnTo>
                <a:lnTo>
                  <a:pt x="192834" y="147642"/>
                </a:lnTo>
                <a:lnTo>
                  <a:pt x="194279" y="149853"/>
                </a:lnTo>
                <a:lnTo>
                  <a:pt x="196194" y="151327"/>
                </a:lnTo>
                <a:lnTo>
                  <a:pt x="198423" y="152309"/>
                </a:lnTo>
                <a:lnTo>
                  <a:pt x="204295" y="153886"/>
                </a:lnTo>
                <a:lnTo>
                  <a:pt x="207637" y="154102"/>
                </a:lnTo>
                <a:lnTo>
                  <a:pt x="214312" y="1542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82"/>
          <p:cNvSpPr/>
          <p:nvPr/>
        </p:nvSpPr>
        <p:spPr>
          <a:xfrm>
            <a:off x="6235065" y="3711892"/>
            <a:ext cx="188595" cy="77154"/>
          </a:xfrm>
          <a:custGeom>
            <a:avLst/>
            <a:gdLst/>
            <a:ahLst/>
            <a:cxnLst/>
            <a:rect l="0" t="0" r="0" b="0"/>
            <a:pathLst>
              <a:path w="188595" h="77154">
                <a:moveTo>
                  <a:pt x="188594" y="0"/>
                </a:moveTo>
                <a:lnTo>
                  <a:pt x="176663" y="0"/>
                </a:lnTo>
                <a:lnTo>
                  <a:pt x="173972" y="953"/>
                </a:lnTo>
                <a:lnTo>
                  <a:pt x="171227" y="2540"/>
                </a:lnTo>
                <a:lnTo>
                  <a:pt x="168444" y="4551"/>
                </a:lnTo>
                <a:lnTo>
                  <a:pt x="164683" y="5891"/>
                </a:lnTo>
                <a:lnTo>
                  <a:pt x="160271" y="6785"/>
                </a:lnTo>
                <a:lnTo>
                  <a:pt x="155425" y="7381"/>
                </a:lnTo>
                <a:lnTo>
                  <a:pt x="151242" y="8731"/>
                </a:lnTo>
                <a:lnTo>
                  <a:pt x="147500" y="10583"/>
                </a:lnTo>
                <a:lnTo>
                  <a:pt x="144053" y="12770"/>
                </a:lnTo>
                <a:lnTo>
                  <a:pt x="140803" y="15181"/>
                </a:lnTo>
                <a:lnTo>
                  <a:pt x="137683" y="17741"/>
                </a:lnTo>
                <a:lnTo>
                  <a:pt x="134651" y="20400"/>
                </a:lnTo>
                <a:lnTo>
                  <a:pt x="130725" y="22173"/>
                </a:lnTo>
                <a:lnTo>
                  <a:pt x="126202" y="23354"/>
                </a:lnTo>
                <a:lnTo>
                  <a:pt x="121282" y="24142"/>
                </a:lnTo>
                <a:lnTo>
                  <a:pt x="116097" y="25620"/>
                </a:lnTo>
                <a:lnTo>
                  <a:pt x="110736" y="27558"/>
                </a:lnTo>
                <a:lnTo>
                  <a:pt x="105256" y="29802"/>
                </a:lnTo>
                <a:lnTo>
                  <a:pt x="99698" y="32250"/>
                </a:lnTo>
                <a:lnTo>
                  <a:pt x="88443" y="37511"/>
                </a:lnTo>
                <a:lnTo>
                  <a:pt x="20001" y="71440"/>
                </a:lnTo>
                <a:lnTo>
                  <a:pt x="15239" y="73345"/>
                </a:lnTo>
                <a:lnTo>
                  <a:pt x="11112" y="74614"/>
                </a:lnTo>
                <a:lnTo>
                  <a:pt x="0" y="771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83"/>
          <p:cNvSpPr/>
          <p:nvPr/>
        </p:nvSpPr>
        <p:spPr>
          <a:xfrm>
            <a:off x="3594734" y="3617595"/>
            <a:ext cx="291467" cy="218915"/>
          </a:xfrm>
          <a:custGeom>
            <a:avLst/>
            <a:gdLst/>
            <a:ahLst/>
            <a:cxnLst/>
            <a:rect l="0" t="0" r="0" b="0"/>
            <a:pathLst>
              <a:path w="291467" h="218915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6844" y="7778"/>
                </a:lnTo>
                <a:lnTo>
                  <a:pt x="11932" y="8219"/>
                </a:lnTo>
                <a:lnTo>
                  <a:pt x="13670" y="9289"/>
                </a:lnTo>
                <a:lnTo>
                  <a:pt x="14829" y="10955"/>
                </a:lnTo>
                <a:lnTo>
                  <a:pt x="15601" y="13019"/>
                </a:lnTo>
                <a:lnTo>
                  <a:pt x="18999" y="17851"/>
                </a:lnTo>
                <a:lnTo>
                  <a:pt x="21239" y="20473"/>
                </a:lnTo>
                <a:lnTo>
                  <a:pt x="28807" y="25926"/>
                </a:lnTo>
                <a:lnTo>
                  <a:pt x="37569" y="31525"/>
                </a:lnTo>
                <a:lnTo>
                  <a:pt x="44637" y="37188"/>
                </a:lnTo>
                <a:lnTo>
                  <a:pt x="53494" y="42881"/>
                </a:lnTo>
                <a:lnTo>
                  <a:pt x="58523" y="45732"/>
                </a:lnTo>
                <a:lnTo>
                  <a:pt x="64733" y="49538"/>
                </a:lnTo>
                <a:lnTo>
                  <a:pt x="79253" y="58846"/>
                </a:lnTo>
                <a:lnTo>
                  <a:pt x="86173" y="63996"/>
                </a:lnTo>
                <a:lnTo>
                  <a:pt x="92691" y="69334"/>
                </a:lnTo>
                <a:lnTo>
                  <a:pt x="98942" y="74797"/>
                </a:lnTo>
                <a:lnTo>
                  <a:pt x="105966" y="80345"/>
                </a:lnTo>
                <a:lnTo>
                  <a:pt x="113507" y="85948"/>
                </a:lnTo>
                <a:lnTo>
                  <a:pt x="121391" y="91589"/>
                </a:lnTo>
                <a:lnTo>
                  <a:pt x="129505" y="96301"/>
                </a:lnTo>
                <a:lnTo>
                  <a:pt x="137772" y="100396"/>
                </a:lnTo>
                <a:lnTo>
                  <a:pt x="146141" y="104078"/>
                </a:lnTo>
                <a:lnTo>
                  <a:pt x="153625" y="108438"/>
                </a:lnTo>
                <a:lnTo>
                  <a:pt x="160519" y="113249"/>
                </a:lnTo>
                <a:lnTo>
                  <a:pt x="167020" y="118362"/>
                </a:lnTo>
                <a:lnTo>
                  <a:pt x="173260" y="123675"/>
                </a:lnTo>
                <a:lnTo>
                  <a:pt x="179324" y="129123"/>
                </a:lnTo>
                <a:lnTo>
                  <a:pt x="185272" y="134659"/>
                </a:lnTo>
                <a:lnTo>
                  <a:pt x="192095" y="140255"/>
                </a:lnTo>
                <a:lnTo>
                  <a:pt x="199501" y="145891"/>
                </a:lnTo>
                <a:lnTo>
                  <a:pt x="207296" y="151553"/>
                </a:lnTo>
                <a:lnTo>
                  <a:pt x="214397" y="157233"/>
                </a:lnTo>
                <a:lnTo>
                  <a:pt x="221037" y="162924"/>
                </a:lnTo>
                <a:lnTo>
                  <a:pt x="227368" y="168623"/>
                </a:lnTo>
                <a:lnTo>
                  <a:pt x="233494" y="173375"/>
                </a:lnTo>
                <a:lnTo>
                  <a:pt x="239483" y="177496"/>
                </a:lnTo>
                <a:lnTo>
                  <a:pt x="245380" y="181195"/>
                </a:lnTo>
                <a:lnTo>
                  <a:pt x="254473" y="187846"/>
                </a:lnTo>
                <a:lnTo>
                  <a:pt x="261689" y="193977"/>
                </a:lnTo>
                <a:lnTo>
                  <a:pt x="268072" y="199877"/>
                </a:lnTo>
                <a:lnTo>
                  <a:pt x="277020" y="208553"/>
                </a:lnTo>
                <a:lnTo>
                  <a:pt x="279930" y="210473"/>
                </a:lnTo>
                <a:lnTo>
                  <a:pt x="285704" y="212606"/>
                </a:lnTo>
                <a:lnTo>
                  <a:pt x="287625" y="214127"/>
                </a:lnTo>
                <a:lnTo>
                  <a:pt x="288905" y="216094"/>
                </a:lnTo>
                <a:lnTo>
                  <a:pt x="289758" y="218357"/>
                </a:lnTo>
                <a:lnTo>
                  <a:pt x="290328" y="218914"/>
                </a:lnTo>
                <a:lnTo>
                  <a:pt x="290707" y="218332"/>
                </a:lnTo>
                <a:lnTo>
                  <a:pt x="291466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84"/>
          <p:cNvSpPr/>
          <p:nvPr/>
        </p:nvSpPr>
        <p:spPr>
          <a:xfrm>
            <a:off x="3629025" y="3617595"/>
            <a:ext cx="219252" cy="240031"/>
          </a:xfrm>
          <a:custGeom>
            <a:avLst/>
            <a:gdLst/>
            <a:ahLst/>
            <a:cxnLst/>
            <a:rect l="0" t="0" r="0" b="0"/>
            <a:pathLst>
              <a:path w="219252" h="240031">
                <a:moveTo>
                  <a:pt x="214312" y="0"/>
                </a:moveTo>
                <a:lnTo>
                  <a:pt x="219251" y="0"/>
                </a:lnTo>
                <a:lnTo>
                  <a:pt x="215150" y="0"/>
                </a:lnTo>
                <a:lnTo>
                  <a:pt x="214871" y="952"/>
                </a:lnTo>
                <a:lnTo>
                  <a:pt x="214386" y="7381"/>
                </a:lnTo>
                <a:lnTo>
                  <a:pt x="214334" y="17321"/>
                </a:lnTo>
                <a:lnTo>
                  <a:pt x="212421" y="21072"/>
                </a:lnTo>
                <a:lnTo>
                  <a:pt x="209242" y="24526"/>
                </a:lnTo>
                <a:lnTo>
                  <a:pt x="205217" y="27780"/>
                </a:lnTo>
                <a:lnTo>
                  <a:pt x="200629" y="31855"/>
                </a:lnTo>
                <a:lnTo>
                  <a:pt x="190450" y="41463"/>
                </a:lnTo>
                <a:lnTo>
                  <a:pt x="174010" y="57581"/>
                </a:lnTo>
                <a:lnTo>
                  <a:pt x="167442" y="63152"/>
                </a:lnTo>
                <a:lnTo>
                  <a:pt x="160205" y="68772"/>
                </a:lnTo>
                <a:lnTo>
                  <a:pt x="152524" y="74423"/>
                </a:lnTo>
                <a:lnTo>
                  <a:pt x="145497" y="81047"/>
                </a:lnTo>
                <a:lnTo>
                  <a:pt x="138908" y="88322"/>
                </a:lnTo>
                <a:lnTo>
                  <a:pt x="132610" y="96029"/>
                </a:lnTo>
                <a:lnTo>
                  <a:pt x="125554" y="104024"/>
                </a:lnTo>
                <a:lnTo>
                  <a:pt x="110094" y="120527"/>
                </a:lnTo>
                <a:lnTo>
                  <a:pt x="83729" y="147562"/>
                </a:lnTo>
                <a:lnTo>
                  <a:pt x="5864" y="225592"/>
                </a:lnTo>
                <a:lnTo>
                  <a:pt x="3909" y="228500"/>
                </a:lnTo>
                <a:lnTo>
                  <a:pt x="1737" y="234270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85"/>
          <p:cNvSpPr/>
          <p:nvPr/>
        </p:nvSpPr>
        <p:spPr>
          <a:xfrm>
            <a:off x="3869054" y="3403294"/>
            <a:ext cx="394337" cy="154294"/>
          </a:xfrm>
          <a:custGeom>
            <a:avLst/>
            <a:gdLst/>
            <a:ahLst/>
            <a:cxnLst/>
            <a:rect l="0" t="0" r="0" b="0"/>
            <a:pathLst>
              <a:path w="394337" h="154294">
                <a:moveTo>
                  <a:pt x="0" y="59996"/>
                </a:moveTo>
                <a:lnTo>
                  <a:pt x="11932" y="48064"/>
                </a:lnTo>
                <a:lnTo>
                  <a:pt x="13670" y="45374"/>
                </a:lnTo>
                <a:lnTo>
                  <a:pt x="14829" y="42628"/>
                </a:lnTo>
                <a:lnTo>
                  <a:pt x="15601" y="39845"/>
                </a:lnTo>
                <a:lnTo>
                  <a:pt x="18021" y="37037"/>
                </a:lnTo>
                <a:lnTo>
                  <a:pt x="21539" y="34212"/>
                </a:lnTo>
                <a:lnTo>
                  <a:pt x="25790" y="31376"/>
                </a:lnTo>
                <a:lnTo>
                  <a:pt x="32433" y="28534"/>
                </a:lnTo>
                <a:lnTo>
                  <a:pt x="40672" y="25686"/>
                </a:lnTo>
                <a:lnTo>
                  <a:pt x="49975" y="22835"/>
                </a:lnTo>
                <a:lnTo>
                  <a:pt x="58082" y="20934"/>
                </a:lnTo>
                <a:lnTo>
                  <a:pt x="65391" y="19667"/>
                </a:lnTo>
                <a:lnTo>
                  <a:pt x="72169" y="18823"/>
                </a:lnTo>
                <a:lnTo>
                  <a:pt x="78593" y="17307"/>
                </a:lnTo>
                <a:lnTo>
                  <a:pt x="90811" y="13083"/>
                </a:lnTo>
                <a:lnTo>
                  <a:pt x="96736" y="10623"/>
                </a:lnTo>
                <a:lnTo>
                  <a:pt x="102591" y="8031"/>
                </a:lnTo>
                <a:lnTo>
                  <a:pt x="108399" y="5349"/>
                </a:lnTo>
                <a:lnTo>
                  <a:pt x="115129" y="3562"/>
                </a:lnTo>
                <a:lnTo>
                  <a:pt x="122472" y="2371"/>
                </a:lnTo>
                <a:lnTo>
                  <a:pt x="130226" y="1577"/>
                </a:lnTo>
                <a:lnTo>
                  <a:pt x="137300" y="1047"/>
                </a:lnTo>
                <a:lnTo>
                  <a:pt x="143921" y="694"/>
                </a:lnTo>
                <a:lnTo>
                  <a:pt x="150240" y="459"/>
                </a:lnTo>
                <a:lnTo>
                  <a:pt x="172786" y="128"/>
                </a:lnTo>
                <a:lnTo>
                  <a:pt x="203690" y="0"/>
                </a:lnTo>
                <a:lnTo>
                  <a:pt x="208183" y="949"/>
                </a:lnTo>
                <a:lnTo>
                  <a:pt x="215716" y="4542"/>
                </a:lnTo>
                <a:lnTo>
                  <a:pt x="222239" y="9315"/>
                </a:lnTo>
                <a:lnTo>
                  <a:pt x="229637" y="15589"/>
                </a:lnTo>
                <a:lnTo>
                  <a:pt x="229291" y="17056"/>
                </a:lnTo>
                <a:lnTo>
                  <a:pt x="224255" y="24624"/>
                </a:lnTo>
                <a:lnTo>
                  <a:pt x="221893" y="28795"/>
                </a:lnTo>
                <a:lnTo>
                  <a:pt x="219366" y="33480"/>
                </a:lnTo>
                <a:lnTo>
                  <a:pt x="217682" y="37556"/>
                </a:lnTo>
                <a:lnTo>
                  <a:pt x="216559" y="41226"/>
                </a:lnTo>
                <a:lnTo>
                  <a:pt x="215811" y="44625"/>
                </a:lnTo>
                <a:lnTo>
                  <a:pt x="214359" y="47844"/>
                </a:lnTo>
                <a:lnTo>
                  <a:pt x="212438" y="50942"/>
                </a:lnTo>
                <a:lnTo>
                  <a:pt x="210206" y="53960"/>
                </a:lnTo>
                <a:lnTo>
                  <a:pt x="206813" y="57877"/>
                </a:lnTo>
                <a:lnTo>
                  <a:pt x="202645" y="62393"/>
                </a:lnTo>
                <a:lnTo>
                  <a:pt x="190219" y="75311"/>
                </a:lnTo>
                <a:lnTo>
                  <a:pt x="160049" y="105684"/>
                </a:lnTo>
                <a:lnTo>
                  <a:pt x="158135" y="108552"/>
                </a:lnTo>
                <a:lnTo>
                  <a:pt x="156858" y="111417"/>
                </a:lnTo>
                <a:lnTo>
                  <a:pt x="156007" y="114279"/>
                </a:lnTo>
                <a:lnTo>
                  <a:pt x="154488" y="117139"/>
                </a:lnTo>
                <a:lnTo>
                  <a:pt x="152522" y="119999"/>
                </a:lnTo>
                <a:lnTo>
                  <a:pt x="147074" y="126881"/>
                </a:lnTo>
                <a:lnTo>
                  <a:pt x="147579" y="128399"/>
                </a:lnTo>
                <a:lnTo>
                  <a:pt x="150681" y="132625"/>
                </a:lnTo>
                <a:lnTo>
                  <a:pt x="152842" y="134133"/>
                </a:lnTo>
                <a:lnTo>
                  <a:pt x="157782" y="135808"/>
                </a:lnTo>
                <a:lnTo>
                  <a:pt x="165693" y="136552"/>
                </a:lnTo>
                <a:lnTo>
                  <a:pt x="176512" y="136883"/>
                </a:lnTo>
                <a:lnTo>
                  <a:pt x="190845" y="137030"/>
                </a:lnTo>
                <a:lnTo>
                  <a:pt x="198667" y="138022"/>
                </a:lnTo>
                <a:lnTo>
                  <a:pt x="206741" y="139636"/>
                </a:lnTo>
                <a:lnTo>
                  <a:pt x="214980" y="141664"/>
                </a:lnTo>
                <a:lnTo>
                  <a:pt x="224282" y="143016"/>
                </a:lnTo>
                <a:lnTo>
                  <a:pt x="234294" y="143918"/>
                </a:lnTo>
                <a:lnTo>
                  <a:pt x="244779" y="144519"/>
                </a:lnTo>
                <a:lnTo>
                  <a:pt x="266588" y="145186"/>
                </a:lnTo>
                <a:lnTo>
                  <a:pt x="325077" y="145674"/>
                </a:lnTo>
                <a:lnTo>
                  <a:pt x="333875" y="145689"/>
                </a:lnTo>
                <a:lnTo>
                  <a:pt x="341646" y="146652"/>
                </a:lnTo>
                <a:lnTo>
                  <a:pt x="348732" y="148247"/>
                </a:lnTo>
                <a:lnTo>
                  <a:pt x="355361" y="150262"/>
                </a:lnTo>
                <a:lnTo>
                  <a:pt x="361685" y="151606"/>
                </a:lnTo>
                <a:lnTo>
                  <a:pt x="373792" y="153099"/>
                </a:lnTo>
                <a:lnTo>
                  <a:pt x="382982" y="153762"/>
                </a:lnTo>
                <a:lnTo>
                  <a:pt x="394336" y="1542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86"/>
          <p:cNvSpPr/>
          <p:nvPr/>
        </p:nvSpPr>
        <p:spPr>
          <a:xfrm>
            <a:off x="954407" y="4175170"/>
            <a:ext cx="282450" cy="248205"/>
          </a:xfrm>
          <a:custGeom>
            <a:avLst/>
            <a:gdLst/>
            <a:ahLst/>
            <a:cxnLst/>
            <a:rect l="0" t="0" r="0" b="0"/>
            <a:pathLst>
              <a:path w="282450" h="248205">
                <a:moveTo>
                  <a:pt x="214310" y="33927"/>
                </a:moveTo>
                <a:lnTo>
                  <a:pt x="221691" y="26546"/>
                </a:lnTo>
                <a:lnTo>
                  <a:pt x="222353" y="23344"/>
                </a:lnTo>
                <a:lnTo>
                  <a:pt x="222862" y="16086"/>
                </a:lnTo>
                <a:lnTo>
                  <a:pt x="222873" y="12345"/>
                </a:lnTo>
                <a:lnTo>
                  <a:pt x="221924" y="10967"/>
                </a:lnTo>
                <a:lnTo>
                  <a:pt x="220338" y="10048"/>
                </a:lnTo>
                <a:lnTo>
                  <a:pt x="216037" y="9026"/>
                </a:lnTo>
                <a:lnTo>
                  <a:pt x="210950" y="8573"/>
                </a:lnTo>
                <a:lnTo>
                  <a:pt x="202974" y="5831"/>
                </a:lnTo>
                <a:lnTo>
                  <a:pt x="198180" y="3766"/>
                </a:lnTo>
                <a:lnTo>
                  <a:pt x="190314" y="1472"/>
                </a:lnTo>
                <a:lnTo>
                  <a:pt x="181737" y="453"/>
                </a:lnTo>
                <a:lnTo>
                  <a:pt x="175450" y="181"/>
                </a:lnTo>
                <a:lnTo>
                  <a:pt x="168401" y="0"/>
                </a:lnTo>
                <a:lnTo>
                  <a:pt x="161796" y="831"/>
                </a:lnTo>
                <a:lnTo>
                  <a:pt x="155488" y="2338"/>
                </a:lnTo>
                <a:lnTo>
                  <a:pt x="149378" y="4295"/>
                </a:lnTo>
                <a:lnTo>
                  <a:pt x="143399" y="5600"/>
                </a:lnTo>
                <a:lnTo>
                  <a:pt x="137509" y="6470"/>
                </a:lnTo>
                <a:lnTo>
                  <a:pt x="131677" y="7050"/>
                </a:lnTo>
                <a:lnTo>
                  <a:pt x="124931" y="7437"/>
                </a:lnTo>
                <a:lnTo>
                  <a:pt x="109816" y="7866"/>
                </a:lnTo>
                <a:lnTo>
                  <a:pt x="27081" y="8209"/>
                </a:lnTo>
                <a:lnTo>
                  <a:pt x="25717" y="8209"/>
                </a:lnTo>
                <a:lnTo>
                  <a:pt x="25716" y="12760"/>
                </a:lnTo>
                <a:lnTo>
                  <a:pt x="26668" y="15053"/>
                </a:lnTo>
                <a:lnTo>
                  <a:pt x="30266" y="20141"/>
                </a:lnTo>
                <a:lnTo>
                  <a:pt x="31606" y="22831"/>
                </a:lnTo>
                <a:lnTo>
                  <a:pt x="33096" y="28361"/>
                </a:lnTo>
                <a:lnTo>
                  <a:pt x="33758" y="33993"/>
                </a:lnTo>
                <a:lnTo>
                  <a:pt x="33934" y="36829"/>
                </a:lnTo>
                <a:lnTo>
                  <a:pt x="33100" y="40624"/>
                </a:lnTo>
                <a:lnTo>
                  <a:pt x="31590" y="45059"/>
                </a:lnTo>
                <a:lnTo>
                  <a:pt x="29632" y="49921"/>
                </a:lnTo>
                <a:lnTo>
                  <a:pt x="28326" y="54115"/>
                </a:lnTo>
                <a:lnTo>
                  <a:pt x="26876" y="61314"/>
                </a:lnTo>
                <a:lnTo>
                  <a:pt x="25536" y="65520"/>
                </a:lnTo>
                <a:lnTo>
                  <a:pt x="23691" y="70229"/>
                </a:lnTo>
                <a:lnTo>
                  <a:pt x="21508" y="75274"/>
                </a:lnTo>
                <a:lnTo>
                  <a:pt x="20053" y="80541"/>
                </a:lnTo>
                <a:lnTo>
                  <a:pt x="19083" y="85958"/>
                </a:lnTo>
                <a:lnTo>
                  <a:pt x="18436" y="91474"/>
                </a:lnTo>
                <a:lnTo>
                  <a:pt x="17052" y="96105"/>
                </a:lnTo>
                <a:lnTo>
                  <a:pt x="12975" y="103789"/>
                </a:lnTo>
                <a:lnTo>
                  <a:pt x="11507" y="108124"/>
                </a:lnTo>
                <a:lnTo>
                  <a:pt x="10528" y="112919"/>
                </a:lnTo>
                <a:lnTo>
                  <a:pt x="9875" y="118021"/>
                </a:lnTo>
                <a:lnTo>
                  <a:pt x="8488" y="122375"/>
                </a:lnTo>
                <a:lnTo>
                  <a:pt x="4406" y="129752"/>
                </a:lnTo>
                <a:lnTo>
                  <a:pt x="1957" y="136206"/>
                </a:lnTo>
                <a:lnTo>
                  <a:pt x="868" y="142249"/>
                </a:lnTo>
                <a:lnTo>
                  <a:pt x="384" y="148110"/>
                </a:lnTo>
                <a:lnTo>
                  <a:pt x="169" y="153890"/>
                </a:lnTo>
                <a:lnTo>
                  <a:pt x="2" y="170333"/>
                </a:lnTo>
                <a:lnTo>
                  <a:pt x="0" y="170584"/>
                </a:lnTo>
                <a:lnTo>
                  <a:pt x="6783" y="177806"/>
                </a:lnTo>
                <a:lnTo>
                  <a:pt x="7379" y="178424"/>
                </a:lnTo>
                <a:lnTo>
                  <a:pt x="8728" y="177884"/>
                </a:lnTo>
                <a:lnTo>
                  <a:pt x="12768" y="174743"/>
                </a:lnTo>
                <a:lnTo>
                  <a:pt x="15178" y="173524"/>
                </a:lnTo>
                <a:lnTo>
                  <a:pt x="20397" y="172170"/>
                </a:lnTo>
                <a:lnTo>
                  <a:pt x="28431" y="169028"/>
                </a:lnTo>
                <a:lnTo>
                  <a:pt x="33241" y="166857"/>
                </a:lnTo>
                <a:lnTo>
                  <a:pt x="38352" y="165410"/>
                </a:lnTo>
                <a:lnTo>
                  <a:pt x="43665" y="164445"/>
                </a:lnTo>
                <a:lnTo>
                  <a:pt x="49111" y="163801"/>
                </a:lnTo>
                <a:lnTo>
                  <a:pt x="55600" y="162420"/>
                </a:lnTo>
                <a:lnTo>
                  <a:pt x="62784" y="160547"/>
                </a:lnTo>
                <a:lnTo>
                  <a:pt x="70430" y="158345"/>
                </a:lnTo>
                <a:lnTo>
                  <a:pt x="86546" y="153359"/>
                </a:lnTo>
                <a:lnTo>
                  <a:pt x="120175" y="142397"/>
                </a:lnTo>
                <a:lnTo>
                  <a:pt x="128693" y="140530"/>
                </a:lnTo>
                <a:lnTo>
                  <a:pt x="137230" y="139286"/>
                </a:lnTo>
                <a:lnTo>
                  <a:pt x="145778" y="138456"/>
                </a:lnTo>
                <a:lnTo>
                  <a:pt x="153382" y="136951"/>
                </a:lnTo>
                <a:lnTo>
                  <a:pt x="160356" y="134995"/>
                </a:lnTo>
                <a:lnTo>
                  <a:pt x="166911" y="132738"/>
                </a:lnTo>
                <a:lnTo>
                  <a:pt x="174138" y="131233"/>
                </a:lnTo>
                <a:lnTo>
                  <a:pt x="181814" y="130231"/>
                </a:lnTo>
                <a:lnTo>
                  <a:pt x="189788" y="129562"/>
                </a:lnTo>
                <a:lnTo>
                  <a:pt x="197010" y="129116"/>
                </a:lnTo>
                <a:lnTo>
                  <a:pt x="210113" y="128621"/>
                </a:lnTo>
                <a:lnTo>
                  <a:pt x="216275" y="129441"/>
                </a:lnTo>
                <a:lnTo>
                  <a:pt x="222287" y="130941"/>
                </a:lnTo>
                <a:lnTo>
                  <a:pt x="228201" y="132893"/>
                </a:lnTo>
                <a:lnTo>
                  <a:pt x="234048" y="135147"/>
                </a:lnTo>
                <a:lnTo>
                  <a:pt x="239851" y="137602"/>
                </a:lnTo>
                <a:lnTo>
                  <a:pt x="245625" y="140191"/>
                </a:lnTo>
                <a:lnTo>
                  <a:pt x="251379" y="141917"/>
                </a:lnTo>
                <a:lnTo>
                  <a:pt x="257120" y="143068"/>
                </a:lnTo>
                <a:lnTo>
                  <a:pt x="262853" y="143835"/>
                </a:lnTo>
                <a:lnTo>
                  <a:pt x="266674" y="146252"/>
                </a:lnTo>
                <a:lnTo>
                  <a:pt x="269222" y="149767"/>
                </a:lnTo>
                <a:lnTo>
                  <a:pt x="270920" y="154017"/>
                </a:lnTo>
                <a:lnTo>
                  <a:pt x="275348" y="161278"/>
                </a:lnTo>
                <a:lnTo>
                  <a:pt x="277862" y="164548"/>
                </a:lnTo>
                <a:lnTo>
                  <a:pt x="280655" y="170721"/>
                </a:lnTo>
                <a:lnTo>
                  <a:pt x="281897" y="176639"/>
                </a:lnTo>
                <a:lnTo>
                  <a:pt x="282449" y="182445"/>
                </a:lnTo>
                <a:lnTo>
                  <a:pt x="281643" y="185327"/>
                </a:lnTo>
                <a:lnTo>
                  <a:pt x="278208" y="191068"/>
                </a:lnTo>
                <a:lnTo>
                  <a:pt x="275959" y="194885"/>
                </a:lnTo>
                <a:lnTo>
                  <a:pt x="273507" y="199335"/>
                </a:lnTo>
                <a:lnTo>
                  <a:pt x="270919" y="204207"/>
                </a:lnTo>
                <a:lnTo>
                  <a:pt x="267290" y="208407"/>
                </a:lnTo>
                <a:lnTo>
                  <a:pt x="262965" y="212159"/>
                </a:lnTo>
                <a:lnTo>
                  <a:pt x="258177" y="215614"/>
                </a:lnTo>
                <a:lnTo>
                  <a:pt x="253079" y="218869"/>
                </a:lnTo>
                <a:lnTo>
                  <a:pt x="247776" y="221992"/>
                </a:lnTo>
                <a:lnTo>
                  <a:pt x="242336" y="225026"/>
                </a:lnTo>
                <a:lnTo>
                  <a:pt x="231211" y="230938"/>
                </a:lnTo>
                <a:lnTo>
                  <a:pt x="225577" y="233847"/>
                </a:lnTo>
                <a:lnTo>
                  <a:pt x="219917" y="235787"/>
                </a:lnTo>
                <a:lnTo>
                  <a:pt x="214238" y="237081"/>
                </a:lnTo>
                <a:lnTo>
                  <a:pt x="208547" y="237943"/>
                </a:lnTo>
                <a:lnTo>
                  <a:pt x="202848" y="239471"/>
                </a:lnTo>
                <a:lnTo>
                  <a:pt x="197143" y="241441"/>
                </a:lnTo>
                <a:lnTo>
                  <a:pt x="191436" y="243707"/>
                </a:lnTo>
                <a:lnTo>
                  <a:pt x="184773" y="245218"/>
                </a:lnTo>
                <a:lnTo>
                  <a:pt x="177474" y="246225"/>
                </a:lnTo>
                <a:lnTo>
                  <a:pt x="169750" y="246897"/>
                </a:lnTo>
                <a:lnTo>
                  <a:pt x="162696" y="247344"/>
                </a:lnTo>
                <a:lnTo>
                  <a:pt x="149778" y="247842"/>
                </a:lnTo>
                <a:lnTo>
                  <a:pt x="120071" y="248161"/>
                </a:lnTo>
                <a:lnTo>
                  <a:pt x="107021" y="248204"/>
                </a:lnTo>
                <a:lnTo>
                  <a:pt x="100874" y="247264"/>
                </a:lnTo>
                <a:lnTo>
                  <a:pt x="94871" y="245684"/>
                </a:lnTo>
                <a:lnTo>
                  <a:pt x="88964" y="243678"/>
                </a:lnTo>
                <a:lnTo>
                  <a:pt x="83121" y="242341"/>
                </a:lnTo>
                <a:lnTo>
                  <a:pt x="77321" y="241450"/>
                </a:lnTo>
                <a:lnTo>
                  <a:pt x="63425" y="240019"/>
                </a:lnTo>
                <a:lnTo>
                  <a:pt x="58985" y="237284"/>
                </a:lnTo>
                <a:lnTo>
                  <a:pt x="56468" y="235221"/>
                </a:lnTo>
                <a:lnTo>
                  <a:pt x="53837" y="233845"/>
                </a:lnTo>
                <a:lnTo>
                  <a:pt x="45310" y="231638"/>
                </a:lnTo>
                <a:lnTo>
                  <a:pt x="42860" y="2310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87"/>
          <p:cNvSpPr/>
          <p:nvPr/>
        </p:nvSpPr>
        <p:spPr>
          <a:xfrm>
            <a:off x="1331994" y="4158015"/>
            <a:ext cx="265197" cy="204152"/>
          </a:xfrm>
          <a:custGeom>
            <a:avLst/>
            <a:gdLst/>
            <a:ahLst/>
            <a:cxnLst/>
            <a:rect l="0" t="0" r="0" b="0"/>
            <a:pathLst>
              <a:path w="265197" h="204152">
                <a:moveTo>
                  <a:pt x="68180" y="8220"/>
                </a:moveTo>
                <a:lnTo>
                  <a:pt x="76400" y="0"/>
                </a:lnTo>
                <a:lnTo>
                  <a:pt x="69341" y="7059"/>
                </a:lnTo>
                <a:lnTo>
                  <a:pt x="68696" y="10244"/>
                </a:lnTo>
                <a:lnTo>
                  <a:pt x="68524" y="12426"/>
                </a:lnTo>
                <a:lnTo>
                  <a:pt x="67457" y="14834"/>
                </a:lnTo>
                <a:lnTo>
                  <a:pt x="63731" y="20050"/>
                </a:lnTo>
                <a:lnTo>
                  <a:pt x="58901" y="25542"/>
                </a:lnTo>
                <a:lnTo>
                  <a:pt x="56279" y="28341"/>
                </a:lnTo>
                <a:lnTo>
                  <a:pt x="53579" y="32111"/>
                </a:lnTo>
                <a:lnTo>
                  <a:pt x="50826" y="36530"/>
                </a:lnTo>
                <a:lnTo>
                  <a:pt x="48038" y="41381"/>
                </a:lnTo>
                <a:lnTo>
                  <a:pt x="44275" y="45567"/>
                </a:lnTo>
                <a:lnTo>
                  <a:pt x="39861" y="49310"/>
                </a:lnTo>
                <a:lnTo>
                  <a:pt x="35013" y="52758"/>
                </a:lnTo>
                <a:lnTo>
                  <a:pt x="27087" y="59130"/>
                </a:lnTo>
                <a:lnTo>
                  <a:pt x="23640" y="62162"/>
                </a:lnTo>
                <a:lnTo>
                  <a:pt x="20389" y="66089"/>
                </a:lnTo>
                <a:lnTo>
                  <a:pt x="17270" y="70612"/>
                </a:lnTo>
                <a:lnTo>
                  <a:pt x="14237" y="75532"/>
                </a:lnTo>
                <a:lnTo>
                  <a:pt x="12216" y="79765"/>
                </a:lnTo>
                <a:lnTo>
                  <a:pt x="10868" y="83539"/>
                </a:lnTo>
                <a:lnTo>
                  <a:pt x="9970" y="87008"/>
                </a:lnTo>
                <a:lnTo>
                  <a:pt x="8418" y="91225"/>
                </a:lnTo>
                <a:lnTo>
                  <a:pt x="6432" y="95942"/>
                </a:lnTo>
                <a:lnTo>
                  <a:pt x="4155" y="100990"/>
                </a:lnTo>
                <a:lnTo>
                  <a:pt x="2636" y="105310"/>
                </a:lnTo>
                <a:lnTo>
                  <a:pt x="1624" y="109141"/>
                </a:lnTo>
                <a:lnTo>
                  <a:pt x="950" y="112648"/>
                </a:lnTo>
                <a:lnTo>
                  <a:pt x="500" y="116891"/>
                </a:lnTo>
                <a:lnTo>
                  <a:pt x="200" y="121625"/>
                </a:lnTo>
                <a:lnTo>
                  <a:pt x="0" y="126686"/>
                </a:lnTo>
                <a:lnTo>
                  <a:pt x="819" y="131012"/>
                </a:lnTo>
                <a:lnTo>
                  <a:pt x="2318" y="134849"/>
                </a:lnTo>
                <a:lnTo>
                  <a:pt x="4270" y="138359"/>
                </a:lnTo>
                <a:lnTo>
                  <a:pt x="8978" y="147339"/>
                </a:lnTo>
                <a:lnTo>
                  <a:pt x="11567" y="152401"/>
                </a:lnTo>
                <a:lnTo>
                  <a:pt x="14246" y="156728"/>
                </a:lnTo>
                <a:lnTo>
                  <a:pt x="16984" y="160565"/>
                </a:lnTo>
                <a:lnTo>
                  <a:pt x="19762" y="164076"/>
                </a:lnTo>
                <a:lnTo>
                  <a:pt x="22567" y="167369"/>
                </a:lnTo>
                <a:lnTo>
                  <a:pt x="28223" y="173568"/>
                </a:lnTo>
                <a:lnTo>
                  <a:pt x="36451" y="179498"/>
                </a:lnTo>
                <a:lnTo>
                  <a:pt x="41313" y="182412"/>
                </a:lnTo>
                <a:lnTo>
                  <a:pt x="49254" y="188191"/>
                </a:lnTo>
                <a:lnTo>
                  <a:pt x="52706" y="191066"/>
                </a:lnTo>
                <a:lnTo>
                  <a:pt x="56912" y="192982"/>
                </a:lnTo>
                <a:lnTo>
                  <a:pt x="61620" y="194260"/>
                </a:lnTo>
                <a:lnTo>
                  <a:pt x="66664" y="195111"/>
                </a:lnTo>
                <a:lnTo>
                  <a:pt x="71932" y="195679"/>
                </a:lnTo>
                <a:lnTo>
                  <a:pt x="77349" y="196057"/>
                </a:lnTo>
                <a:lnTo>
                  <a:pt x="82865" y="196310"/>
                </a:lnTo>
                <a:lnTo>
                  <a:pt x="88448" y="197431"/>
                </a:lnTo>
                <a:lnTo>
                  <a:pt x="94074" y="199130"/>
                </a:lnTo>
                <a:lnTo>
                  <a:pt x="99731" y="201216"/>
                </a:lnTo>
                <a:lnTo>
                  <a:pt x="106359" y="202606"/>
                </a:lnTo>
                <a:lnTo>
                  <a:pt x="113635" y="203533"/>
                </a:lnTo>
                <a:lnTo>
                  <a:pt x="121344" y="204151"/>
                </a:lnTo>
                <a:lnTo>
                  <a:pt x="129340" y="203611"/>
                </a:lnTo>
                <a:lnTo>
                  <a:pt x="137528" y="202298"/>
                </a:lnTo>
                <a:lnTo>
                  <a:pt x="145845" y="200470"/>
                </a:lnTo>
                <a:lnTo>
                  <a:pt x="153294" y="199252"/>
                </a:lnTo>
                <a:lnTo>
                  <a:pt x="160165" y="198440"/>
                </a:lnTo>
                <a:lnTo>
                  <a:pt x="166651" y="197898"/>
                </a:lnTo>
                <a:lnTo>
                  <a:pt x="172880" y="197536"/>
                </a:lnTo>
                <a:lnTo>
                  <a:pt x="184881" y="197136"/>
                </a:lnTo>
                <a:lnTo>
                  <a:pt x="190749" y="196076"/>
                </a:lnTo>
                <a:lnTo>
                  <a:pt x="196565" y="194417"/>
                </a:lnTo>
                <a:lnTo>
                  <a:pt x="202348" y="192359"/>
                </a:lnTo>
                <a:lnTo>
                  <a:pt x="207155" y="190034"/>
                </a:lnTo>
                <a:lnTo>
                  <a:pt x="219425" y="182211"/>
                </a:lnTo>
                <a:lnTo>
                  <a:pt x="224255" y="179459"/>
                </a:lnTo>
                <a:lnTo>
                  <a:pt x="229380" y="176672"/>
                </a:lnTo>
                <a:lnTo>
                  <a:pt x="237615" y="171035"/>
                </a:lnTo>
                <a:lnTo>
                  <a:pt x="241144" y="168198"/>
                </a:lnTo>
                <a:lnTo>
                  <a:pt x="244450" y="164402"/>
                </a:lnTo>
                <a:lnTo>
                  <a:pt x="247606" y="159966"/>
                </a:lnTo>
                <a:lnTo>
                  <a:pt x="250662" y="155104"/>
                </a:lnTo>
                <a:lnTo>
                  <a:pt x="253653" y="150910"/>
                </a:lnTo>
                <a:lnTo>
                  <a:pt x="256599" y="147162"/>
                </a:lnTo>
                <a:lnTo>
                  <a:pt x="259515" y="143710"/>
                </a:lnTo>
                <a:lnTo>
                  <a:pt x="262756" y="137335"/>
                </a:lnTo>
                <a:lnTo>
                  <a:pt x="263620" y="134302"/>
                </a:lnTo>
                <a:lnTo>
                  <a:pt x="264196" y="130374"/>
                </a:lnTo>
                <a:lnTo>
                  <a:pt x="264580" y="125851"/>
                </a:lnTo>
                <a:lnTo>
                  <a:pt x="265006" y="116698"/>
                </a:lnTo>
                <a:lnTo>
                  <a:pt x="265196" y="109455"/>
                </a:lnTo>
                <a:lnTo>
                  <a:pt x="264294" y="105237"/>
                </a:lnTo>
                <a:lnTo>
                  <a:pt x="262740" y="100520"/>
                </a:lnTo>
                <a:lnTo>
                  <a:pt x="260752" y="95471"/>
                </a:lnTo>
                <a:lnTo>
                  <a:pt x="258474" y="91152"/>
                </a:lnTo>
                <a:lnTo>
                  <a:pt x="256003" y="87321"/>
                </a:lnTo>
                <a:lnTo>
                  <a:pt x="253403" y="83814"/>
                </a:lnTo>
                <a:lnTo>
                  <a:pt x="250717" y="80523"/>
                </a:lnTo>
                <a:lnTo>
                  <a:pt x="245193" y="74327"/>
                </a:lnTo>
                <a:lnTo>
                  <a:pt x="237023" y="65858"/>
                </a:lnTo>
                <a:lnTo>
                  <a:pt x="220806" y="49450"/>
                </a:lnTo>
                <a:lnTo>
                  <a:pt x="216603" y="46184"/>
                </a:lnTo>
                <a:lnTo>
                  <a:pt x="211897" y="43054"/>
                </a:lnTo>
                <a:lnTo>
                  <a:pt x="206854" y="40015"/>
                </a:lnTo>
                <a:lnTo>
                  <a:pt x="198710" y="36639"/>
                </a:lnTo>
                <a:lnTo>
                  <a:pt x="190964" y="34185"/>
                </a:lnTo>
                <a:lnTo>
                  <a:pt x="186231" y="32198"/>
                </a:lnTo>
                <a:lnTo>
                  <a:pt x="181171" y="29920"/>
                </a:lnTo>
                <a:lnTo>
                  <a:pt x="175892" y="28401"/>
                </a:lnTo>
                <a:lnTo>
                  <a:pt x="170468" y="27389"/>
                </a:lnTo>
                <a:lnTo>
                  <a:pt x="164947" y="26714"/>
                </a:lnTo>
                <a:lnTo>
                  <a:pt x="159362" y="25312"/>
                </a:lnTo>
                <a:lnTo>
                  <a:pt x="153733" y="23425"/>
                </a:lnTo>
                <a:lnTo>
                  <a:pt x="148075" y="21214"/>
                </a:lnTo>
                <a:lnTo>
                  <a:pt x="142399" y="19740"/>
                </a:lnTo>
                <a:lnTo>
                  <a:pt x="136709" y="18757"/>
                </a:lnTo>
                <a:lnTo>
                  <a:pt x="131011" y="18102"/>
                </a:lnTo>
                <a:lnTo>
                  <a:pt x="125308" y="17666"/>
                </a:lnTo>
                <a:lnTo>
                  <a:pt x="119600" y="17375"/>
                </a:lnTo>
                <a:lnTo>
                  <a:pt x="108179" y="17051"/>
                </a:lnTo>
                <a:lnTo>
                  <a:pt x="74397" y="16802"/>
                </a:lnTo>
                <a:lnTo>
                  <a:pt x="71372" y="17751"/>
                </a:lnTo>
                <a:lnTo>
                  <a:pt x="68403" y="19337"/>
                </a:lnTo>
                <a:lnTo>
                  <a:pt x="59608" y="253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88"/>
          <p:cNvSpPr/>
          <p:nvPr/>
        </p:nvSpPr>
        <p:spPr>
          <a:xfrm>
            <a:off x="1811654" y="4286250"/>
            <a:ext cx="274322" cy="8469"/>
          </a:xfrm>
          <a:custGeom>
            <a:avLst/>
            <a:gdLst/>
            <a:ahLst/>
            <a:cxnLst/>
            <a:rect l="0" t="0" r="0" b="0"/>
            <a:pathLst>
              <a:path w="274322" h="8469">
                <a:moveTo>
                  <a:pt x="0" y="0"/>
                </a:moveTo>
                <a:lnTo>
                  <a:pt x="132763" y="0"/>
                </a:lnTo>
                <a:lnTo>
                  <a:pt x="139944" y="952"/>
                </a:lnTo>
                <a:lnTo>
                  <a:pt x="147589" y="2540"/>
                </a:lnTo>
                <a:lnTo>
                  <a:pt x="155543" y="4550"/>
                </a:lnTo>
                <a:lnTo>
                  <a:pt x="163703" y="5891"/>
                </a:lnTo>
                <a:lnTo>
                  <a:pt x="172000" y="6785"/>
                </a:lnTo>
                <a:lnTo>
                  <a:pt x="180390" y="7380"/>
                </a:lnTo>
                <a:lnTo>
                  <a:pt x="188840" y="7778"/>
                </a:lnTo>
                <a:lnTo>
                  <a:pt x="212480" y="8337"/>
                </a:lnTo>
                <a:lnTo>
                  <a:pt x="222388" y="8468"/>
                </a:lnTo>
                <a:lnTo>
                  <a:pt x="227317" y="7550"/>
                </a:lnTo>
                <a:lnTo>
                  <a:pt x="232507" y="5986"/>
                </a:lnTo>
                <a:lnTo>
                  <a:pt x="237872" y="3990"/>
                </a:lnTo>
                <a:lnTo>
                  <a:pt x="242402" y="2660"/>
                </a:lnTo>
                <a:lnTo>
                  <a:pt x="246374" y="1773"/>
                </a:lnTo>
                <a:lnTo>
                  <a:pt x="249974" y="1182"/>
                </a:lnTo>
                <a:lnTo>
                  <a:pt x="253327" y="788"/>
                </a:lnTo>
                <a:lnTo>
                  <a:pt x="256515" y="525"/>
                </a:lnTo>
                <a:lnTo>
                  <a:pt x="259593" y="350"/>
                </a:lnTo>
                <a:lnTo>
                  <a:pt x="265552" y="155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89"/>
          <p:cNvSpPr/>
          <p:nvPr/>
        </p:nvSpPr>
        <p:spPr>
          <a:xfrm>
            <a:off x="1948814" y="4200525"/>
            <a:ext cx="77154" cy="274321"/>
          </a:xfrm>
          <a:custGeom>
            <a:avLst/>
            <a:gdLst/>
            <a:ahLst/>
            <a:cxnLst/>
            <a:rect l="0" t="0" r="0" b="0"/>
            <a:pathLst>
              <a:path w="77154" h="274321">
                <a:moveTo>
                  <a:pt x="0" y="0"/>
                </a:moveTo>
                <a:lnTo>
                  <a:pt x="0" y="36073"/>
                </a:lnTo>
                <a:lnTo>
                  <a:pt x="953" y="40241"/>
                </a:lnTo>
                <a:lnTo>
                  <a:pt x="2540" y="44925"/>
                </a:lnTo>
                <a:lnTo>
                  <a:pt x="4551" y="49952"/>
                </a:lnTo>
                <a:lnTo>
                  <a:pt x="5892" y="55209"/>
                </a:lnTo>
                <a:lnTo>
                  <a:pt x="6786" y="60618"/>
                </a:lnTo>
                <a:lnTo>
                  <a:pt x="7381" y="66130"/>
                </a:lnTo>
                <a:lnTo>
                  <a:pt x="7779" y="71709"/>
                </a:lnTo>
                <a:lnTo>
                  <a:pt x="8043" y="77333"/>
                </a:lnTo>
                <a:lnTo>
                  <a:pt x="8338" y="88662"/>
                </a:lnTo>
                <a:lnTo>
                  <a:pt x="8570" y="159667"/>
                </a:lnTo>
                <a:lnTo>
                  <a:pt x="9524" y="165500"/>
                </a:lnTo>
                <a:lnTo>
                  <a:pt x="11112" y="171293"/>
                </a:lnTo>
                <a:lnTo>
                  <a:pt x="13123" y="177060"/>
                </a:lnTo>
                <a:lnTo>
                  <a:pt x="15416" y="182810"/>
                </a:lnTo>
                <a:lnTo>
                  <a:pt x="17898" y="188548"/>
                </a:lnTo>
                <a:lnTo>
                  <a:pt x="23195" y="200004"/>
                </a:lnTo>
                <a:lnTo>
                  <a:pt x="28724" y="211446"/>
                </a:lnTo>
                <a:lnTo>
                  <a:pt x="30579" y="217164"/>
                </a:lnTo>
                <a:lnTo>
                  <a:pt x="31817" y="222880"/>
                </a:lnTo>
                <a:lnTo>
                  <a:pt x="32641" y="228597"/>
                </a:lnTo>
                <a:lnTo>
                  <a:pt x="34143" y="233360"/>
                </a:lnTo>
                <a:lnTo>
                  <a:pt x="36097" y="237488"/>
                </a:lnTo>
                <a:lnTo>
                  <a:pt x="38353" y="241193"/>
                </a:lnTo>
                <a:lnTo>
                  <a:pt x="40808" y="244615"/>
                </a:lnTo>
                <a:lnTo>
                  <a:pt x="43398" y="247849"/>
                </a:lnTo>
                <a:lnTo>
                  <a:pt x="46077" y="250958"/>
                </a:lnTo>
                <a:lnTo>
                  <a:pt x="47863" y="253982"/>
                </a:lnTo>
                <a:lnTo>
                  <a:pt x="49848" y="259883"/>
                </a:lnTo>
                <a:lnTo>
                  <a:pt x="51330" y="262790"/>
                </a:lnTo>
                <a:lnTo>
                  <a:pt x="53270" y="265681"/>
                </a:lnTo>
                <a:lnTo>
                  <a:pt x="55516" y="268561"/>
                </a:lnTo>
                <a:lnTo>
                  <a:pt x="58918" y="270480"/>
                </a:lnTo>
                <a:lnTo>
                  <a:pt x="63092" y="271760"/>
                </a:lnTo>
                <a:lnTo>
                  <a:pt x="77153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90"/>
          <p:cNvSpPr/>
          <p:nvPr/>
        </p:nvSpPr>
        <p:spPr>
          <a:xfrm>
            <a:off x="2248852" y="4191986"/>
            <a:ext cx="257176" cy="244858"/>
          </a:xfrm>
          <a:custGeom>
            <a:avLst/>
            <a:gdLst/>
            <a:ahLst/>
            <a:cxnLst/>
            <a:rect l="0" t="0" r="0" b="0"/>
            <a:pathLst>
              <a:path w="257176" h="244858">
                <a:moveTo>
                  <a:pt x="0" y="25684"/>
                </a:moveTo>
                <a:lnTo>
                  <a:pt x="12770" y="12913"/>
                </a:lnTo>
                <a:lnTo>
                  <a:pt x="15181" y="11455"/>
                </a:lnTo>
                <a:lnTo>
                  <a:pt x="23125" y="8451"/>
                </a:lnTo>
                <a:lnTo>
                  <a:pt x="28693" y="4372"/>
                </a:lnTo>
                <a:lnTo>
                  <a:pt x="32463" y="2904"/>
                </a:lnTo>
                <a:lnTo>
                  <a:pt x="36882" y="1924"/>
                </a:lnTo>
                <a:lnTo>
                  <a:pt x="41733" y="1272"/>
                </a:lnTo>
                <a:lnTo>
                  <a:pt x="49663" y="546"/>
                </a:lnTo>
                <a:lnTo>
                  <a:pt x="57315" y="224"/>
                </a:lnTo>
                <a:lnTo>
                  <a:pt x="77749" y="17"/>
                </a:lnTo>
                <a:lnTo>
                  <a:pt x="83266" y="0"/>
                </a:lnTo>
                <a:lnTo>
                  <a:pt x="88848" y="941"/>
                </a:lnTo>
                <a:lnTo>
                  <a:pt x="94475" y="2521"/>
                </a:lnTo>
                <a:lnTo>
                  <a:pt x="100130" y="4527"/>
                </a:lnTo>
                <a:lnTo>
                  <a:pt x="105806" y="6817"/>
                </a:lnTo>
                <a:lnTo>
                  <a:pt x="111495" y="9296"/>
                </a:lnTo>
                <a:lnTo>
                  <a:pt x="117192" y="11901"/>
                </a:lnTo>
                <a:lnTo>
                  <a:pt x="121943" y="14590"/>
                </a:lnTo>
                <a:lnTo>
                  <a:pt x="129762" y="20118"/>
                </a:lnTo>
                <a:lnTo>
                  <a:pt x="136412" y="25750"/>
                </a:lnTo>
                <a:lnTo>
                  <a:pt x="142543" y="31428"/>
                </a:lnTo>
                <a:lnTo>
                  <a:pt x="148442" y="37127"/>
                </a:lnTo>
                <a:lnTo>
                  <a:pt x="150396" y="40932"/>
                </a:lnTo>
                <a:lnTo>
                  <a:pt x="151699" y="45374"/>
                </a:lnTo>
                <a:lnTo>
                  <a:pt x="152568" y="50241"/>
                </a:lnTo>
                <a:lnTo>
                  <a:pt x="153147" y="54438"/>
                </a:lnTo>
                <a:lnTo>
                  <a:pt x="153790" y="61641"/>
                </a:lnTo>
                <a:lnTo>
                  <a:pt x="153009" y="64895"/>
                </a:lnTo>
                <a:lnTo>
                  <a:pt x="149602" y="71051"/>
                </a:lnTo>
                <a:lnTo>
                  <a:pt x="147359" y="74979"/>
                </a:lnTo>
                <a:lnTo>
                  <a:pt x="142328" y="84423"/>
                </a:lnTo>
                <a:lnTo>
                  <a:pt x="134140" y="100450"/>
                </a:lnTo>
                <a:lnTo>
                  <a:pt x="130384" y="106008"/>
                </a:lnTo>
                <a:lnTo>
                  <a:pt x="125975" y="111618"/>
                </a:lnTo>
                <a:lnTo>
                  <a:pt x="121131" y="117263"/>
                </a:lnTo>
                <a:lnTo>
                  <a:pt x="115997" y="121979"/>
                </a:lnTo>
                <a:lnTo>
                  <a:pt x="110669" y="126076"/>
                </a:lnTo>
                <a:lnTo>
                  <a:pt x="105212" y="129759"/>
                </a:lnTo>
                <a:lnTo>
                  <a:pt x="99669" y="134120"/>
                </a:lnTo>
                <a:lnTo>
                  <a:pt x="94068" y="138932"/>
                </a:lnTo>
                <a:lnTo>
                  <a:pt x="88429" y="144045"/>
                </a:lnTo>
                <a:lnTo>
                  <a:pt x="83718" y="149359"/>
                </a:lnTo>
                <a:lnTo>
                  <a:pt x="79625" y="154806"/>
                </a:lnTo>
                <a:lnTo>
                  <a:pt x="75943" y="160343"/>
                </a:lnTo>
                <a:lnTo>
                  <a:pt x="71584" y="164986"/>
                </a:lnTo>
                <a:lnTo>
                  <a:pt x="66772" y="169035"/>
                </a:lnTo>
                <a:lnTo>
                  <a:pt x="61660" y="172686"/>
                </a:lnTo>
                <a:lnTo>
                  <a:pt x="57299" y="176073"/>
                </a:lnTo>
                <a:lnTo>
                  <a:pt x="49914" y="182376"/>
                </a:lnTo>
                <a:lnTo>
                  <a:pt x="47563" y="185390"/>
                </a:lnTo>
                <a:lnTo>
                  <a:pt x="44952" y="191280"/>
                </a:lnTo>
                <a:lnTo>
                  <a:pt x="41251" y="197072"/>
                </a:lnTo>
                <a:lnTo>
                  <a:pt x="38931" y="199950"/>
                </a:lnTo>
                <a:lnTo>
                  <a:pt x="38336" y="202821"/>
                </a:lnTo>
                <a:lnTo>
                  <a:pt x="38893" y="205688"/>
                </a:lnTo>
                <a:lnTo>
                  <a:pt x="42078" y="212582"/>
                </a:lnTo>
                <a:lnTo>
                  <a:pt x="47181" y="218327"/>
                </a:lnTo>
                <a:lnTo>
                  <a:pt x="54725" y="226062"/>
                </a:lnTo>
                <a:lnTo>
                  <a:pt x="58391" y="227849"/>
                </a:lnTo>
                <a:lnTo>
                  <a:pt x="62740" y="229040"/>
                </a:lnTo>
                <a:lnTo>
                  <a:pt x="67544" y="229835"/>
                </a:lnTo>
                <a:lnTo>
                  <a:pt x="72652" y="231317"/>
                </a:lnTo>
                <a:lnTo>
                  <a:pt x="77962" y="233257"/>
                </a:lnTo>
                <a:lnTo>
                  <a:pt x="83407" y="235504"/>
                </a:lnTo>
                <a:lnTo>
                  <a:pt x="90847" y="237001"/>
                </a:lnTo>
                <a:lnTo>
                  <a:pt x="99617" y="237999"/>
                </a:lnTo>
                <a:lnTo>
                  <a:pt x="109274" y="238665"/>
                </a:lnTo>
                <a:lnTo>
                  <a:pt x="125084" y="239404"/>
                </a:lnTo>
                <a:lnTo>
                  <a:pt x="131967" y="239602"/>
                </a:lnTo>
                <a:lnTo>
                  <a:pt x="139413" y="240686"/>
                </a:lnTo>
                <a:lnTo>
                  <a:pt x="147234" y="242361"/>
                </a:lnTo>
                <a:lnTo>
                  <a:pt x="155306" y="244430"/>
                </a:lnTo>
                <a:lnTo>
                  <a:pt x="163545" y="244857"/>
                </a:lnTo>
                <a:lnTo>
                  <a:pt x="171895" y="244189"/>
                </a:lnTo>
                <a:lnTo>
                  <a:pt x="180319" y="242792"/>
                </a:lnTo>
                <a:lnTo>
                  <a:pt x="187840" y="241860"/>
                </a:lnTo>
                <a:lnTo>
                  <a:pt x="194759" y="241239"/>
                </a:lnTo>
                <a:lnTo>
                  <a:pt x="201277" y="240824"/>
                </a:lnTo>
                <a:lnTo>
                  <a:pt x="213599" y="240364"/>
                </a:lnTo>
                <a:lnTo>
                  <a:pt x="219552" y="240241"/>
                </a:lnTo>
                <a:lnTo>
                  <a:pt x="225426" y="239207"/>
                </a:lnTo>
                <a:lnTo>
                  <a:pt x="231246" y="237565"/>
                </a:lnTo>
                <a:lnTo>
                  <a:pt x="237032" y="235518"/>
                </a:lnTo>
                <a:lnTo>
                  <a:pt x="241841" y="233200"/>
                </a:lnTo>
                <a:lnTo>
                  <a:pt x="249725" y="228086"/>
                </a:lnTo>
                <a:lnTo>
                  <a:pt x="257175" y="2228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91"/>
          <p:cNvSpPr/>
          <p:nvPr/>
        </p:nvSpPr>
        <p:spPr>
          <a:xfrm>
            <a:off x="2548921" y="4131945"/>
            <a:ext cx="291033" cy="265748"/>
          </a:xfrm>
          <a:custGeom>
            <a:avLst/>
            <a:gdLst/>
            <a:ahLst/>
            <a:cxnLst/>
            <a:rect l="0" t="0" r="0" b="0"/>
            <a:pathLst>
              <a:path w="291033" h="265748">
                <a:moveTo>
                  <a:pt x="205708" y="34290"/>
                </a:moveTo>
                <a:lnTo>
                  <a:pt x="214176" y="25822"/>
                </a:lnTo>
                <a:lnTo>
                  <a:pt x="209699" y="21198"/>
                </a:lnTo>
                <a:lnTo>
                  <a:pt x="206464" y="19846"/>
                </a:lnTo>
                <a:lnTo>
                  <a:pt x="197789" y="18345"/>
                </a:lnTo>
                <a:lnTo>
                  <a:pt x="192809" y="16993"/>
                </a:lnTo>
                <a:lnTo>
                  <a:pt x="187584" y="15138"/>
                </a:lnTo>
                <a:lnTo>
                  <a:pt x="182195" y="12950"/>
                </a:lnTo>
                <a:lnTo>
                  <a:pt x="175746" y="11490"/>
                </a:lnTo>
                <a:lnTo>
                  <a:pt x="168588" y="10518"/>
                </a:lnTo>
                <a:lnTo>
                  <a:pt x="160959" y="9869"/>
                </a:lnTo>
                <a:lnTo>
                  <a:pt x="153016" y="8484"/>
                </a:lnTo>
                <a:lnTo>
                  <a:pt x="144863" y="6609"/>
                </a:lnTo>
                <a:lnTo>
                  <a:pt x="136569" y="4406"/>
                </a:lnTo>
                <a:lnTo>
                  <a:pt x="128183" y="2937"/>
                </a:lnTo>
                <a:lnTo>
                  <a:pt x="119735" y="1958"/>
                </a:lnTo>
                <a:lnTo>
                  <a:pt x="111245" y="1305"/>
                </a:lnTo>
                <a:lnTo>
                  <a:pt x="102728" y="870"/>
                </a:lnTo>
                <a:lnTo>
                  <a:pt x="85644" y="386"/>
                </a:lnTo>
                <a:lnTo>
                  <a:pt x="46186" y="34"/>
                </a:lnTo>
                <a:lnTo>
                  <a:pt x="9195" y="0"/>
                </a:lnTo>
                <a:lnTo>
                  <a:pt x="8832" y="2540"/>
                </a:lnTo>
                <a:lnTo>
                  <a:pt x="8567" y="10583"/>
                </a:lnTo>
                <a:lnTo>
                  <a:pt x="8543" y="28692"/>
                </a:lnTo>
                <a:lnTo>
                  <a:pt x="9494" y="31511"/>
                </a:lnTo>
                <a:lnTo>
                  <a:pt x="13092" y="37182"/>
                </a:lnTo>
                <a:lnTo>
                  <a:pt x="15326" y="45418"/>
                </a:lnTo>
                <a:lnTo>
                  <a:pt x="15922" y="50281"/>
                </a:lnTo>
                <a:lnTo>
                  <a:pt x="16584" y="58224"/>
                </a:lnTo>
                <a:lnTo>
                  <a:pt x="16760" y="61676"/>
                </a:lnTo>
                <a:lnTo>
                  <a:pt x="15926" y="65882"/>
                </a:lnTo>
                <a:lnTo>
                  <a:pt x="14416" y="70591"/>
                </a:lnTo>
                <a:lnTo>
                  <a:pt x="12458" y="75636"/>
                </a:lnTo>
                <a:lnTo>
                  <a:pt x="11152" y="80904"/>
                </a:lnTo>
                <a:lnTo>
                  <a:pt x="10282" y="86321"/>
                </a:lnTo>
                <a:lnTo>
                  <a:pt x="9702" y="91837"/>
                </a:lnTo>
                <a:lnTo>
                  <a:pt x="9315" y="96467"/>
                </a:lnTo>
                <a:lnTo>
                  <a:pt x="8885" y="104152"/>
                </a:lnTo>
                <a:lnTo>
                  <a:pt x="8694" y="110742"/>
                </a:lnTo>
                <a:lnTo>
                  <a:pt x="8643" y="113833"/>
                </a:lnTo>
                <a:lnTo>
                  <a:pt x="7656" y="117799"/>
                </a:lnTo>
                <a:lnTo>
                  <a:pt x="6046" y="122348"/>
                </a:lnTo>
                <a:lnTo>
                  <a:pt x="4020" y="127284"/>
                </a:lnTo>
                <a:lnTo>
                  <a:pt x="1769" y="135311"/>
                </a:lnTo>
                <a:lnTo>
                  <a:pt x="769" y="142053"/>
                </a:lnTo>
                <a:lnTo>
                  <a:pt x="324" y="148225"/>
                </a:lnTo>
                <a:lnTo>
                  <a:pt x="127" y="154142"/>
                </a:lnTo>
                <a:lnTo>
                  <a:pt x="0" y="161152"/>
                </a:lnTo>
                <a:lnTo>
                  <a:pt x="2522" y="164650"/>
                </a:lnTo>
                <a:lnTo>
                  <a:pt x="7352" y="170107"/>
                </a:lnTo>
                <a:lnTo>
                  <a:pt x="8701" y="170554"/>
                </a:lnTo>
                <a:lnTo>
                  <a:pt x="12740" y="171052"/>
                </a:lnTo>
                <a:lnTo>
                  <a:pt x="15150" y="172137"/>
                </a:lnTo>
                <a:lnTo>
                  <a:pt x="20368" y="175883"/>
                </a:lnTo>
                <a:lnTo>
                  <a:pt x="24046" y="176310"/>
                </a:lnTo>
                <a:lnTo>
                  <a:pt x="28403" y="175642"/>
                </a:lnTo>
                <a:lnTo>
                  <a:pt x="33212" y="174245"/>
                </a:lnTo>
                <a:lnTo>
                  <a:pt x="38323" y="173313"/>
                </a:lnTo>
                <a:lnTo>
                  <a:pt x="43636" y="172692"/>
                </a:lnTo>
                <a:lnTo>
                  <a:pt x="49082" y="172278"/>
                </a:lnTo>
                <a:lnTo>
                  <a:pt x="54619" y="172002"/>
                </a:lnTo>
                <a:lnTo>
                  <a:pt x="65850" y="171695"/>
                </a:lnTo>
                <a:lnTo>
                  <a:pt x="72464" y="170660"/>
                </a:lnTo>
                <a:lnTo>
                  <a:pt x="79732" y="169019"/>
                </a:lnTo>
                <a:lnTo>
                  <a:pt x="87434" y="166971"/>
                </a:lnTo>
                <a:lnTo>
                  <a:pt x="95426" y="165607"/>
                </a:lnTo>
                <a:lnTo>
                  <a:pt x="103612" y="164697"/>
                </a:lnTo>
                <a:lnTo>
                  <a:pt x="111927" y="164090"/>
                </a:lnTo>
                <a:lnTo>
                  <a:pt x="120327" y="163686"/>
                </a:lnTo>
                <a:lnTo>
                  <a:pt x="137281" y="163237"/>
                </a:lnTo>
                <a:lnTo>
                  <a:pt x="235449" y="162880"/>
                </a:lnTo>
                <a:lnTo>
                  <a:pt x="241728" y="163831"/>
                </a:lnTo>
                <a:lnTo>
                  <a:pt x="247819" y="165419"/>
                </a:lnTo>
                <a:lnTo>
                  <a:pt x="253785" y="167429"/>
                </a:lnTo>
                <a:lnTo>
                  <a:pt x="258714" y="168769"/>
                </a:lnTo>
                <a:lnTo>
                  <a:pt x="266731" y="170259"/>
                </a:lnTo>
                <a:lnTo>
                  <a:pt x="273470" y="173460"/>
                </a:lnTo>
                <a:lnTo>
                  <a:pt x="281006" y="178726"/>
                </a:lnTo>
                <a:lnTo>
                  <a:pt x="289402" y="186637"/>
                </a:lnTo>
                <a:lnTo>
                  <a:pt x="290079" y="187289"/>
                </a:lnTo>
                <a:lnTo>
                  <a:pt x="290832" y="193094"/>
                </a:lnTo>
                <a:lnTo>
                  <a:pt x="291032" y="197309"/>
                </a:lnTo>
                <a:lnTo>
                  <a:pt x="290213" y="201072"/>
                </a:lnTo>
                <a:lnTo>
                  <a:pt x="286764" y="207792"/>
                </a:lnTo>
                <a:lnTo>
                  <a:pt x="284510" y="209966"/>
                </a:lnTo>
                <a:lnTo>
                  <a:pt x="282056" y="211415"/>
                </a:lnTo>
                <a:lnTo>
                  <a:pt x="275835" y="213977"/>
                </a:lnTo>
                <a:lnTo>
                  <a:pt x="266721" y="218291"/>
                </a:lnTo>
                <a:lnTo>
                  <a:pt x="234121" y="234413"/>
                </a:lnTo>
                <a:lnTo>
                  <a:pt x="227507" y="236285"/>
                </a:lnTo>
                <a:lnTo>
                  <a:pt x="220241" y="237533"/>
                </a:lnTo>
                <a:lnTo>
                  <a:pt x="212540" y="238366"/>
                </a:lnTo>
                <a:lnTo>
                  <a:pt x="205500" y="239873"/>
                </a:lnTo>
                <a:lnTo>
                  <a:pt x="198902" y="241830"/>
                </a:lnTo>
                <a:lnTo>
                  <a:pt x="192598" y="244087"/>
                </a:lnTo>
                <a:lnTo>
                  <a:pt x="185538" y="245592"/>
                </a:lnTo>
                <a:lnTo>
                  <a:pt x="177974" y="246595"/>
                </a:lnTo>
                <a:lnTo>
                  <a:pt x="170074" y="247264"/>
                </a:lnTo>
                <a:lnTo>
                  <a:pt x="162902" y="248663"/>
                </a:lnTo>
                <a:lnTo>
                  <a:pt x="156216" y="250548"/>
                </a:lnTo>
                <a:lnTo>
                  <a:pt x="149853" y="252757"/>
                </a:lnTo>
                <a:lnTo>
                  <a:pt x="144659" y="254229"/>
                </a:lnTo>
                <a:lnTo>
                  <a:pt x="136348" y="255865"/>
                </a:lnTo>
                <a:lnTo>
                  <a:pt x="131846" y="257255"/>
                </a:lnTo>
                <a:lnTo>
                  <a:pt x="126939" y="259133"/>
                </a:lnTo>
                <a:lnTo>
                  <a:pt x="114478" y="264440"/>
                </a:lnTo>
                <a:lnTo>
                  <a:pt x="107769" y="265360"/>
                </a:lnTo>
                <a:lnTo>
                  <a:pt x="99749" y="265633"/>
                </a:lnTo>
                <a:lnTo>
                  <a:pt x="94266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92"/>
          <p:cNvSpPr/>
          <p:nvPr/>
        </p:nvSpPr>
        <p:spPr>
          <a:xfrm>
            <a:off x="3028950" y="4209098"/>
            <a:ext cx="231458" cy="17145"/>
          </a:xfrm>
          <a:custGeom>
            <a:avLst/>
            <a:gdLst/>
            <a:ahLst/>
            <a:cxnLst/>
            <a:rect l="0" t="0" r="0" b="0"/>
            <a:pathLst>
              <a:path w="231458" h="17145">
                <a:moveTo>
                  <a:pt x="0" y="8572"/>
                </a:moveTo>
                <a:lnTo>
                  <a:pt x="7380" y="8572"/>
                </a:lnTo>
                <a:lnTo>
                  <a:pt x="8730" y="7619"/>
                </a:lnTo>
                <a:lnTo>
                  <a:pt x="10582" y="6031"/>
                </a:lnTo>
                <a:lnTo>
                  <a:pt x="12770" y="4021"/>
                </a:lnTo>
                <a:lnTo>
                  <a:pt x="15181" y="2680"/>
                </a:lnTo>
                <a:lnTo>
                  <a:pt x="17740" y="1787"/>
                </a:lnTo>
                <a:lnTo>
                  <a:pt x="20399" y="1191"/>
                </a:lnTo>
                <a:lnTo>
                  <a:pt x="24077" y="794"/>
                </a:lnTo>
                <a:lnTo>
                  <a:pt x="28434" y="529"/>
                </a:lnTo>
                <a:lnTo>
                  <a:pt x="37402" y="234"/>
                </a:lnTo>
                <a:lnTo>
                  <a:pt x="48758" y="69"/>
                </a:lnTo>
                <a:lnTo>
                  <a:pt x="124220" y="0"/>
                </a:lnTo>
                <a:lnTo>
                  <a:pt x="131391" y="952"/>
                </a:lnTo>
                <a:lnTo>
                  <a:pt x="139029" y="2540"/>
                </a:lnTo>
                <a:lnTo>
                  <a:pt x="146978" y="4550"/>
                </a:lnTo>
                <a:lnTo>
                  <a:pt x="154183" y="5891"/>
                </a:lnTo>
                <a:lnTo>
                  <a:pt x="160891" y="6784"/>
                </a:lnTo>
                <a:lnTo>
                  <a:pt x="167268" y="7380"/>
                </a:lnTo>
                <a:lnTo>
                  <a:pt x="173424" y="7777"/>
                </a:lnTo>
                <a:lnTo>
                  <a:pt x="179434" y="8042"/>
                </a:lnTo>
                <a:lnTo>
                  <a:pt x="191190" y="8336"/>
                </a:lnTo>
                <a:lnTo>
                  <a:pt x="215442" y="8541"/>
                </a:lnTo>
                <a:lnTo>
                  <a:pt x="218875" y="9503"/>
                </a:lnTo>
                <a:lnTo>
                  <a:pt x="222117" y="11098"/>
                </a:lnTo>
                <a:lnTo>
                  <a:pt x="231457" y="1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93"/>
          <p:cNvSpPr/>
          <p:nvPr/>
        </p:nvSpPr>
        <p:spPr>
          <a:xfrm>
            <a:off x="3028950" y="4311968"/>
            <a:ext cx="231458" cy="8573"/>
          </a:xfrm>
          <a:custGeom>
            <a:avLst/>
            <a:gdLst/>
            <a:ahLst/>
            <a:cxnLst/>
            <a:rect l="0" t="0" r="0" b="0"/>
            <a:pathLst>
              <a:path w="231458" h="8573">
                <a:moveTo>
                  <a:pt x="0" y="8572"/>
                </a:moveTo>
                <a:lnTo>
                  <a:pt x="0" y="1191"/>
                </a:lnTo>
                <a:lnTo>
                  <a:pt x="952" y="793"/>
                </a:lnTo>
                <a:lnTo>
                  <a:pt x="2539" y="529"/>
                </a:lnTo>
                <a:lnTo>
                  <a:pt x="4550" y="352"/>
                </a:lnTo>
                <a:lnTo>
                  <a:pt x="7796" y="235"/>
                </a:lnTo>
                <a:lnTo>
                  <a:pt x="21465" y="69"/>
                </a:lnTo>
                <a:lnTo>
                  <a:pt x="95654" y="0"/>
                </a:lnTo>
                <a:lnTo>
                  <a:pt x="103774" y="952"/>
                </a:lnTo>
                <a:lnTo>
                  <a:pt x="112045" y="2539"/>
                </a:lnTo>
                <a:lnTo>
                  <a:pt x="120417" y="4550"/>
                </a:lnTo>
                <a:lnTo>
                  <a:pt x="128855" y="5890"/>
                </a:lnTo>
                <a:lnTo>
                  <a:pt x="137338" y="6784"/>
                </a:lnTo>
                <a:lnTo>
                  <a:pt x="145851" y="7380"/>
                </a:lnTo>
                <a:lnTo>
                  <a:pt x="154384" y="7777"/>
                </a:lnTo>
                <a:lnTo>
                  <a:pt x="171485" y="8219"/>
                </a:lnTo>
                <a:lnTo>
                  <a:pt x="215878" y="8558"/>
                </a:lnTo>
                <a:lnTo>
                  <a:pt x="231457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94"/>
          <p:cNvSpPr/>
          <p:nvPr/>
        </p:nvSpPr>
        <p:spPr>
          <a:xfrm>
            <a:off x="3457575" y="4140517"/>
            <a:ext cx="300038" cy="274321"/>
          </a:xfrm>
          <a:custGeom>
            <a:avLst/>
            <a:gdLst/>
            <a:ahLst/>
            <a:cxnLst/>
            <a:rect l="0" t="0" r="0" b="0"/>
            <a:pathLst>
              <a:path w="300038" h="274321">
                <a:moveTo>
                  <a:pt x="0" y="0"/>
                </a:moveTo>
                <a:lnTo>
                  <a:pt x="49091" y="49092"/>
                </a:lnTo>
                <a:lnTo>
                  <a:pt x="55588" y="54636"/>
                </a:lnTo>
                <a:lnTo>
                  <a:pt x="62776" y="60237"/>
                </a:lnTo>
                <a:lnTo>
                  <a:pt x="70425" y="65875"/>
                </a:lnTo>
                <a:lnTo>
                  <a:pt x="77430" y="72492"/>
                </a:lnTo>
                <a:lnTo>
                  <a:pt x="84004" y="79760"/>
                </a:lnTo>
                <a:lnTo>
                  <a:pt x="90293" y="87464"/>
                </a:lnTo>
                <a:lnTo>
                  <a:pt x="97343" y="94504"/>
                </a:lnTo>
                <a:lnTo>
                  <a:pt x="104900" y="101103"/>
                </a:lnTo>
                <a:lnTo>
                  <a:pt x="112796" y="107407"/>
                </a:lnTo>
                <a:lnTo>
                  <a:pt x="119964" y="114467"/>
                </a:lnTo>
                <a:lnTo>
                  <a:pt x="126649" y="122032"/>
                </a:lnTo>
                <a:lnTo>
                  <a:pt x="133010" y="129932"/>
                </a:lnTo>
                <a:lnTo>
                  <a:pt x="139156" y="137104"/>
                </a:lnTo>
                <a:lnTo>
                  <a:pt x="145157" y="143790"/>
                </a:lnTo>
                <a:lnTo>
                  <a:pt x="151064" y="150152"/>
                </a:lnTo>
                <a:lnTo>
                  <a:pt x="173029" y="172760"/>
                </a:lnTo>
                <a:lnTo>
                  <a:pt x="181075" y="179943"/>
                </a:lnTo>
                <a:lnTo>
                  <a:pt x="189296" y="186637"/>
                </a:lnTo>
                <a:lnTo>
                  <a:pt x="197635" y="193005"/>
                </a:lnTo>
                <a:lnTo>
                  <a:pt x="205099" y="199155"/>
                </a:lnTo>
                <a:lnTo>
                  <a:pt x="211980" y="205160"/>
                </a:lnTo>
                <a:lnTo>
                  <a:pt x="218472" y="211068"/>
                </a:lnTo>
                <a:lnTo>
                  <a:pt x="230766" y="222713"/>
                </a:lnTo>
                <a:lnTo>
                  <a:pt x="276663" y="268101"/>
                </a:lnTo>
                <a:lnTo>
                  <a:pt x="279692" y="270173"/>
                </a:lnTo>
                <a:lnTo>
                  <a:pt x="285597" y="272477"/>
                </a:lnTo>
                <a:lnTo>
                  <a:pt x="294277" y="273774"/>
                </a:lnTo>
                <a:lnTo>
                  <a:pt x="300037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95"/>
          <p:cNvSpPr/>
          <p:nvPr/>
        </p:nvSpPr>
        <p:spPr>
          <a:xfrm>
            <a:off x="3449002" y="4140517"/>
            <a:ext cx="265739" cy="222886"/>
          </a:xfrm>
          <a:custGeom>
            <a:avLst/>
            <a:gdLst/>
            <a:ahLst/>
            <a:cxnLst/>
            <a:rect l="0" t="0" r="0" b="0"/>
            <a:pathLst>
              <a:path w="265739" h="222886">
                <a:moveTo>
                  <a:pt x="257175" y="0"/>
                </a:moveTo>
                <a:lnTo>
                  <a:pt x="265738" y="0"/>
                </a:lnTo>
                <a:lnTo>
                  <a:pt x="256643" y="4551"/>
                </a:lnTo>
                <a:lnTo>
                  <a:pt x="249636" y="6785"/>
                </a:lnTo>
                <a:lnTo>
                  <a:pt x="242394" y="8731"/>
                </a:lnTo>
                <a:lnTo>
                  <a:pt x="237796" y="10583"/>
                </a:lnTo>
                <a:lnTo>
                  <a:pt x="232826" y="12770"/>
                </a:lnTo>
                <a:lnTo>
                  <a:pt x="228560" y="16134"/>
                </a:lnTo>
                <a:lnTo>
                  <a:pt x="224763" y="20281"/>
                </a:lnTo>
                <a:lnTo>
                  <a:pt x="221280" y="24950"/>
                </a:lnTo>
                <a:lnTo>
                  <a:pt x="216100" y="29969"/>
                </a:lnTo>
                <a:lnTo>
                  <a:pt x="209789" y="35219"/>
                </a:lnTo>
                <a:lnTo>
                  <a:pt x="202725" y="40625"/>
                </a:lnTo>
                <a:lnTo>
                  <a:pt x="196110" y="46133"/>
                </a:lnTo>
                <a:lnTo>
                  <a:pt x="189795" y="51711"/>
                </a:lnTo>
                <a:lnTo>
                  <a:pt x="183680" y="57334"/>
                </a:lnTo>
                <a:lnTo>
                  <a:pt x="176746" y="62035"/>
                </a:lnTo>
                <a:lnTo>
                  <a:pt x="169265" y="66122"/>
                </a:lnTo>
                <a:lnTo>
                  <a:pt x="161421" y="69799"/>
                </a:lnTo>
                <a:lnTo>
                  <a:pt x="153334" y="75108"/>
                </a:lnTo>
                <a:lnTo>
                  <a:pt x="145085" y="81504"/>
                </a:lnTo>
                <a:lnTo>
                  <a:pt x="136728" y="88626"/>
                </a:lnTo>
                <a:lnTo>
                  <a:pt x="129252" y="95279"/>
                </a:lnTo>
                <a:lnTo>
                  <a:pt x="115865" y="107751"/>
                </a:lnTo>
                <a:lnTo>
                  <a:pt x="97619" y="125483"/>
                </a:lnTo>
                <a:lnTo>
                  <a:pt x="90797" y="131280"/>
                </a:lnTo>
                <a:lnTo>
                  <a:pt x="83391" y="137050"/>
                </a:lnTo>
                <a:lnTo>
                  <a:pt x="75596" y="142802"/>
                </a:lnTo>
                <a:lnTo>
                  <a:pt x="69448" y="147589"/>
                </a:lnTo>
                <a:lnTo>
                  <a:pt x="64396" y="151733"/>
                </a:lnTo>
                <a:lnTo>
                  <a:pt x="60076" y="155448"/>
                </a:lnTo>
                <a:lnTo>
                  <a:pt x="55291" y="159829"/>
                </a:lnTo>
                <a:lnTo>
                  <a:pt x="40407" y="174145"/>
                </a:lnTo>
                <a:lnTo>
                  <a:pt x="4914" y="209401"/>
                </a:lnTo>
                <a:lnTo>
                  <a:pt x="3276" y="211991"/>
                </a:lnTo>
                <a:lnTo>
                  <a:pt x="1456" y="217408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96"/>
          <p:cNvSpPr/>
          <p:nvPr/>
        </p:nvSpPr>
        <p:spPr>
          <a:xfrm>
            <a:off x="3843337" y="3977747"/>
            <a:ext cx="351473" cy="257069"/>
          </a:xfrm>
          <a:custGeom>
            <a:avLst/>
            <a:gdLst/>
            <a:ahLst/>
            <a:cxnLst/>
            <a:rect l="0" t="0" r="0" b="0"/>
            <a:pathLst>
              <a:path w="351473" h="257069">
                <a:moveTo>
                  <a:pt x="0" y="34182"/>
                </a:moveTo>
                <a:lnTo>
                  <a:pt x="4551" y="29632"/>
                </a:lnTo>
                <a:lnTo>
                  <a:pt x="6844" y="28291"/>
                </a:lnTo>
                <a:lnTo>
                  <a:pt x="11931" y="26802"/>
                </a:lnTo>
                <a:lnTo>
                  <a:pt x="13670" y="25452"/>
                </a:lnTo>
                <a:lnTo>
                  <a:pt x="14828" y="23600"/>
                </a:lnTo>
                <a:lnTo>
                  <a:pt x="15600" y="21412"/>
                </a:lnTo>
                <a:lnTo>
                  <a:pt x="18020" y="19954"/>
                </a:lnTo>
                <a:lnTo>
                  <a:pt x="25789" y="18334"/>
                </a:lnTo>
                <a:lnTo>
                  <a:pt x="33052" y="15074"/>
                </a:lnTo>
                <a:lnTo>
                  <a:pt x="36322" y="12871"/>
                </a:lnTo>
                <a:lnTo>
                  <a:pt x="42496" y="10423"/>
                </a:lnTo>
                <a:lnTo>
                  <a:pt x="51326" y="9045"/>
                </a:lnTo>
                <a:lnTo>
                  <a:pt x="54220" y="8852"/>
                </a:lnTo>
                <a:lnTo>
                  <a:pt x="57102" y="7770"/>
                </a:lnTo>
                <a:lnTo>
                  <a:pt x="62844" y="4029"/>
                </a:lnTo>
                <a:lnTo>
                  <a:pt x="71110" y="1731"/>
                </a:lnTo>
                <a:lnTo>
                  <a:pt x="80182" y="710"/>
                </a:lnTo>
                <a:lnTo>
                  <a:pt x="87389" y="256"/>
                </a:lnTo>
                <a:lnTo>
                  <a:pt x="96307" y="54"/>
                </a:lnTo>
                <a:lnTo>
                  <a:pt x="101352" y="0"/>
                </a:lnTo>
                <a:lnTo>
                  <a:pt x="105668" y="917"/>
                </a:lnTo>
                <a:lnTo>
                  <a:pt x="113004" y="4475"/>
                </a:lnTo>
                <a:lnTo>
                  <a:pt x="121979" y="6692"/>
                </a:lnTo>
                <a:lnTo>
                  <a:pt x="127039" y="7283"/>
                </a:lnTo>
                <a:lnTo>
                  <a:pt x="131365" y="8629"/>
                </a:lnTo>
                <a:lnTo>
                  <a:pt x="138712" y="12666"/>
                </a:lnTo>
                <a:lnTo>
                  <a:pt x="147693" y="15094"/>
                </a:lnTo>
                <a:lnTo>
                  <a:pt x="152754" y="15742"/>
                </a:lnTo>
                <a:lnTo>
                  <a:pt x="160918" y="19002"/>
                </a:lnTo>
                <a:lnTo>
                  <a:pt x="170870" y="26192"/>
                </a:lnTo>
                <a:lnTo>
                  <a:pt x="173921" y="28855"/>
                </a:lnTo>
                <a:lnTo>
                  <a:pt x="176907" y="30631"/>
                </a:lnTo>
                <a:lnTo>
                  <a:pt x="185661" y="34083"/>
                </a:lnTo>
                <a:lnTo>
                  <a:pt x="191418" y="38266"/>
                </a:lnTo>
                <a:lnTo>
                  <a:pt x="193335" y="40715"/>
                </a:lnTo>
                <a:lnTo>
                  <a:pt x="194613" y="43300"/>
                </a:lnTo>
                <a:lnTo>
                  <a:pt x="195464" y="45976"/>
                </a:lnTo>
                <a:lnTo>
                  <a:pt x="196032" y="49665"/>
                </a:lnTo>
                <a:lnTo>
                  <a:pt x="196410" y="54029"/>
                </a:lnTo>
                <a:lnTo>
                  <a:pt x="196831" y="63006"/>
                </a:lnTo>
                <a:lnTo>
                  <a:pt x="197018" y="70171"/>
                </a:lnTo>
                <a:lnTo>
                  <a:pt x="196115" y="73415"/>
                </a:lnTo>
                <a:lnTo>
                  <a:pt x="192572" y="79559"/>
                </a:lnTo>
                <a:lnTo>
                  <a:pt x="187823" y="85465"/>
                </a:lnTo>
                <a:lnTo>
                  <a:pt x="182537" y="91265"/>
                </a:lnTo>
                <a:lnTo>
                  <a:pt x="177012" y="97018"/>
                </a:lnTo>
                <a:lnTo>
                  <a:pt x="174206" y="100838"/>
                </a:lnTo>
                <a:lnTo>
                  <a:pt x="171383" y="105289"/>
                </a:lnTo>
                <a:lnTo>
                  <a:pt x="168547" y="110162"/>
                </a:lnTo>
                <a:lnTo>
                  <a:pt x="160317" y="118116"/>
                </a:lnTo>
                <a:lnTo>
                  <a:pt x="150310" y="124827"/>
                </a:lnTo>
                <a:lnTo>
                  <a:pt x="139512" y="130984"/>
                </a:lnTo>
                <a:lnTo>
                  <a:pt x="130903" y="134355"/>
                </a:lnTo>
                <a:lnTo>
                  <a:pt x="127274" y="135255"/>
                </a:lnTo>
                <a:lnTo>
                  <a:pt x="120701" y="138793"/>
                </a:lnTo>
                <a:lnTo>
                  <a:pt x="117615" y="141071"/>
                </a:lnTo>
                <a:lnTo>
                  <a:pt x="109106" y="143601"/>
                </a:lnTo>
                <a:lnTo>
                  <a:pt x="104170" y="144276"/>
                </a:lnTo>
                <a:lnTo>
                  <a:pt x="100879" y="145678"/>
                </a:lnTo>
                <a:lnTo>
                  <a:pt x="98685" y="147565"/>
                </a:lnTo>
                <a:lnTo>
                  <a:pt x="97223" y="149776"/>
                </a:lnTo>
                <a:lnTo>
                  <a:pt x="95295" y="151250"/>
                </a:lnTo>
                <a:lnTo>
                  <a:pt x="93057" y="152233"/>
                </a:lnTo>
                <a:lnTo>
                  <a:pt x="90613" y="152888"/>
                </a:lnTo>
                <a:lnTo>
                  <a:pt x="88984" y="154277"/>
                </a:lnTo>
                <a:lnTo>
                  <a:pt x="87898" y="156156"/>
                </a:lnTo>
                <a:lnTo>
                  <a:pt x="87173" y="158361"/>
                </a:lnTo>
                <a:lnTo>
                  <a:pt x="87643" y="159830"/>
                </a:lnTo>
                <a:lnTo>
                  <a:pt x="88909" y="160810"/>
                </a:lnTo>
                <a:lnTo>
                  <a:pt x="90705" y="161463"/>
                </a:lnTo>
                <a:lnTo>
                  <a:pt x="101384" y="169356"/>
                </a:lnTo>
                <a:lnTo>
                  <a:pt x="110465" y="174587"/>
                </a:lnTo>
                <a:lnTo>
                  <a:pt x="120850" y="180087"/>
                </a:lnTo>
                <a:lnTo>
                  <a:pt x="126287" y="182887"/>
                </a:lnTo>
                <a:lnTo>
                  <a:pt x="133721" y="185707"/>
                </a:lnTo>
                <a:lnTo>
                  <a:pt x="142487" y="188539"/>
                </a:lnTo>
                <a:lnTo>
                  <a:pt x="152142" y="191379"/>
                </a:lnTo>
                <a:lnTo>
                  <a:pt x="161435" y="195178"/>
                </a:lnTo>
                <a:lnTo>
                  <a:pt x="170489" y="199615"/>
                </a:lnTo>
                <a:lnTo>
                  <a:pt x="179382" y="204479"/>
                </a:lnTo>
                <a:lnTo>
                  <a:pt x="188168" y="208673"/>
                </a:lnTo>
                <a:lnTo>
                  <a:pt x="196883" y="212422"/>
                </a:lnTo>
                <a:lnTo>
                  <a:pt x="205550" y="215874"/>
                </a:lnTo>
                <a:lnTo>
                  <a:pt x="215139" y="219128"/>
                </a:lnTo>
                <a:lnTo>
                  <a:pt x="225341" y="222249"/>
                </a:lnTo>
                <a:lnTo>
                  <a:pt x="245884" y="228258"/>
                </a:lnTo>
                <a:lnTo>
                  <a:pt x="264539" y="234103"/>
                </a:lnTo>
                <a:lnTo>
                  <a:pt x="273515" y="236043"/>
                </a:lnTo>
                <a:lnTo>
                  <a:pt x="282356" y="237336"/>
                </a:lnTo>
                <a:lnTo>
                  <a:pt x="291107" y="238198"/>
                </a:lnTo>
                <a:lnTo>
                  <a:pt x="298846" y="239726"/>
                </a:lnTo>
                <a:lnTo>
                  <a:pt x="305911" y="241696"/>
                </a:lnTo>
                <a:lnTo>
                  <a:pt x="312526" y="243963"/>
                </a:lnTo>
                <a:lnTo>
                  <a:pt x="318841" y="245473"/>
                </a:lnTo>
                <a:lnTo>
                  <a:pt x="324955" y="246481"/>
                </a:lnTo>
                <a:lnTo>
                  <a:pt x="330937" y="247152"/>
                </a:lnTo>
                <a:lnTo>
                  <a:pt x="340123" y="250438"/>
                </a:lnTo>
                <a:lnTo>
                  <a:pt x="351472" y="2570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97"/>
          <p:cNvSpPr/>
          <p:nvPr/>
        </p:nvSpPr>
        <p:spPr>
          <a:xfrm>
            <a:off x="4203382" y="423481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98"/>
          <p:cNvSpPr/>
          <p:nvPr/>
        </p:nvSpPr>
        <p:spPr>
          <a:xfrm>
            <a:off x="1957387" y="4552384"/>
            <a:ext cx="325677" cy="299523"/>
          </a:xfrm>
          <a:custGeom>
            <a:avLst/>
            <a:gdLst/>
            <a:ahLst/>
            <a:cxnLst/>
            <a:rect l="0" t="0" r="0" b="0"/>
            <a:pathLst>
              <a:path w="325677" h="299523">
                <a:moveTo>
                  <a:pt x="0" y="51048"/>
                </a:moveTo>
                <a:lnTo>
                  <a:pt x="8219" y="51048"/>
                </a:lnTo>
                <a:lnTo>
                  <a:pt x="17851" y="41723"/>
                </a:lnTo>
                <a:lnTo>
                  <a:pt x="20473" y="39117"/>
                </a:lnTo>
                <a:lnTo>
                  <a:pt x="24126" y="37379"/>
                </a:lnTo>
                <a:lnTo>
                  <a:pt x="33265" y="35447"/>
                </a:lnTo>
                <a:lnTo>
                  <a:pt x="38370" y="33981"/>
                </a:lnTo>
                <a:lnTo>
                  <a:pt x="43677" y="32050"/>
                </a:lnTo>
                <a:lnTo>
                  <a:pt x="49120" y="29810"/>
                </a:lnTo>
                <a:lnTo>
                  <a:pt x="55607" y="28317"/>
                </a:lnTo>
                <a:lnTo>
                  <a:pt x="62789" y="27322"/>
                </a:lnTo>
                <a:lnTo>
                  <a:pt x="70434" y="26658"/>
                </a:lnTo>
                <a:lnTo>
                  <a:pt x="77436" y="25263"/>
                </a:lnTo>
                <a:lnTo>
                  <a:pt x="84009" y="23380"/>
                </a:lnTo>
                <a:lnTo>
                  <a:pt x="90296" y="21173"/>
                </a:lnTo>
                <a:lnTo>
                  <a:pt x="97345" y="19701"/>
                </a:lnTo>
                <a:lnTo>
                  <a:pt x="104902" y="18720"/>
                </a:lnTo>
                <a:lnTo>
                  <a:pt x="112797" y="18066"/>
                </a:lnTo>
                <a:lnTo>
                  <a:pt x="120918" y="16678"/>
                </a:lnTo>
                <a:lnTo>
                  <a:pt x="129189" y="14800"/>
                </a:lnTo>
                <a:lnTo>
                  <a:pt x="137561" y="12595"/>
                </a:lnTo>
                <a:lnTo>
                  <a:pt x="146000" y="11125"/>
                </a:lnTo>
                <a:lnTo>
                  <a:pt x="154483" y="10146"/>
                </a:lnTo>
                <a:lnTo>
                  <a:pt x="162996" y="9492"/>
                </a:lnTo>
                <a:lnTo>
                  <a:pt x="172482" y="8104"/>
                </a:lnTo>
                <a:lnTo>
                  <a:pt x="182615" y="6226"/>
                </a:lnTo>
                <a:lnTo>
                  <a:pt x="193181" y="4022"/>
                </a:lnTo>
                <a:lnTo>
                  <a:pt x="203082" y="2552"/>
                </a:lnTo>
                <a:lnTo>
                  <a:pt x="212541" y="1572"/>
                </a:lnTo>
                <a:lnTo>
                  <a:pt x="221704" y="920"/>
                </a:lnTo>
                <a:lnTo>
                  <a:pt x="230670" y="484"/>
                </a:lnTo>
                <a:lnTo>
                  <a:pt x="248253" y="0"/>
                </a:lnTo>
                <a:lnTo>
                  <a:pt x="255989" y="824"/>
                </a:lnTo>
                <a:lnTo>
                  <a:pt x="263052" y="2325"/>
                </a:lnTo>
                <a:lnTo>
                  <a:pt x="269666" y="4279"/>
                </a:lnTo>
                <a:lnTo>
                  <a:pt x="275980" y="5581"/>
                </a:lnTo>
                <a:lnTo>
                  <a:pt x="282094" y="6449"/>
                </a:lnTo>
                <a:lnTo>
                  <a:pt x="288075" y="7028"/>
                </a:lnTo>
                <a:lnTo>
                  <a:pt x="297261" y="7671"/>
                </a:lnTo>
                <a:lnTo>
                  <a:pt x="301044" y="7843"/>
                </a:lnTo>
                <a:lnTo>
                  <a:pt x="310327" y="10573"/>
                </a:lnTo>
                <a:lnTo>
                  <a:pt x="322707" y="15536"/>
                </a:lnTo>
                <a:lnTo>
                  <a:pt x="323723" y="16896"/>
                </a:lnTo>
                <a:lnTo>
                  <a:pt x="324852" y="20947"/>
                </a:lnTo>
                <a:lnTo>
                  <a:pt x="325354" y="28463"/>
                </a:lnTo>
                <a:lnTo>
                  <a:pt x="325576" y="38153"/>
                </a:lnTo>
                <a:lnTo>
                  <a:pt x="325676" y="48809"/>
                </a:lnTo>
                <a:lnTo>
                  <a:pt x="324750" y="54318"/>
                </a:lnTo>
                <a:lnTo>
                  <a:pt x="323180" y="59896"/>
                </a:lnTo>
                <a:lnTo>
                  <a:pt x="321181" y="65519"/>
                </a:lnTo>
                <a:lnTo>
                  <a:pt x="318895" y="71173"/>
                </a:lnTo>
                <a:lnTo>
                  <a:pt x="316420" y="76847"/>
                </a:lnTo>
                <a:lnTo>
                  <a:pt x="313816" y="82535"/>
                </a:lnTo>
                <a:lnTo>
                  <a:pt x="312081" y="88232"/>
                </a:lnTo>
                <a:lnTo>
                  <a:pt x="310924" y="93935"/>
                </a:lnTo>
                <a:lnTo>
                  <a:pt x="310153" y="99642"/>
                </a:lnTo>
                <a:lnTo>
                  <a:pt x="308686" y="106304"/>
                </a:lnTo>
                <a:lnTo>
                  <a:pt x="306756" y="113603"/>
                </a:lnTo>
                <a:lnTo>
                  <a:pt x="304516" y="121326"/>
                </a:lnTo>
                <a:lnTo>
                  <a:pt x="299488" y="137528"/>
                </a:lnTo>
                <a:lnTo>
                  <a:pt x="296814" y="145849"/>
                </a:lnTo>
                <a:lnTo>
                  <a:pt x="294078" y="153301"/>
                </a:lnTo>
                <a:lnTo>
                  <a:pt x="291302" y="160174"/>
                </a:lnTo>
                <a:lnTo>
                  <a:pt x="288499" y="166662"/>
                </a:lnTo>
                <a:lnTo>
                  <a:pt x="285678" y="173844"/>
                </a:lnTo>
                <a:lnTo>
                  <a:pt x="280003" y="189444"/>
                </a:lnTo>
                <a:lnTo>
                  <a:pt x="278109" y="197605"/>
                </a:lnTo>
                <a:lnTo>
                  <a:pt x="276846" y="205903"/>
                </a:lnTo>
                <a:lnTo>
                  <a:pt x="276004" y="214292"/>
                </a:lnTo>
                <a:lnTo>
                  <a:pt x="274490" y="221790"/>
                </a:lnTo>
                <a:lnTo>
                  <a:pt x="272528" y="228693"/>
                </a:lnTo>
                <a:lnTo>
                  <a:pt x="270268" y="235201"/>
                </a:lnTo>
                <a:lnTo>
                  <a:pt x="268761" y="241444"/>
                </a:lnTo>
                <a:lnTo>
                  <a:pt x="267757" y="247511"/>
                </a:lnTo>
                <a:lnTo>
                  <a:pt x="267087" y="253461"/>
                </a:lnTo>
                <a:lnTo>
                  <a:pt x="263803" y="262612"/>
                </a:lnTo>
                <a:lnTo>
                  <a:pt x="261594" y="266386"/>
                </a:lnTo>
                <a:lnTo>
                  <a:pt x="259139" y="275659"/>
                </a:lnTo>
                <a:lnTo>
                  <a:pt x="257563" y="288032"/>
                </a:lnTo>
                <a:lnTo>
                  <a:pt x="257252" y="296368"/>
                </a:lnTo>
                <a:lnTo>
                  <a:pt x="257178" y="299522"/>
                </a:lnTo>
                <a:lnTo>
                  <a:pt x="257175" y="2825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99"/>
          <p:cNvSpPr/>
          <p:nvPr/>
        </p:nvSpPr>
        <p:spPr>
          <a:xfrm>
            <a:off x="2489388" y="4526279"/>
            <a:ext cx="297678" cy="308579"/>
          </a:xfrm>
          <a:custGeom>
            <a:avLst/>
            <a:gdLst/>
            <a:ahLst/>
            <a:cxnLst/>
            <a:rect l="0" t="0" r="0" b="0"/>
            <a:pathLst>
              <a:path w="297678" h="308579">
                <a:moveTo>
                  <a:pt x="136654" y="8573"/>
                </a:moveTo>
                <a:lnTo>
                  <a:pt x="136654" y="4023"/>
                </a:lnTo>
                <a:lnTo>
                  <a:pt x="137606" y="2682"/>
                </a:lnTo>
                <a:lnTo>
                  <a:pt x="139194" y="1788"/>
                </a:lnTo>
                <a:lnTo>
                  <a:pt x="144874" y="105"/>
                </a:lnTo>
                <a:lnTo>
                  <a:pt x="135855" y="14"/>
                </a:lnTo>
                <a:lnTo>
                  <a:pt x="45553" y="0"/>
                </a:lnTo>
                <a:lnTo>
                  <a:pt x="40677" y="953"/>
                </a:lnTo>
                <a:lnTo>
                  <a:pt x="32720" y="4552"/>
                </a:lnTo>
                <a:lnTo>
                  <a:pt x="26009" y="9325"/>
                </a:lnTo>
                <a:lnTo>
                  <a:pt x="22885" y="11932"/>
                </a:lnTo>
                <a:lnTo>
                  <a:pt x="19851" y="13670"/>
                </a:lnTo>
                <a:lnTo>
                  <a:pt x="11029" y="17068"/>
                </a:lnTo>
                <a:lnTo>
                  <a:pt x="5256" y="21239"/>
                </a:lnTo>
                <a:lnTo>
                  <a:pt x="3335" y="23684"/>
                </a:lnTo>
                <a:lnTo>
                  <a:pt x="2055" y="26267"/>
                </a:lnTo>
                <a:lnTo>
                  <a:pt x="632" y="31677"/>
                </a:lnTo>
                <a:lnTo>
                  <a:pt x="0" y="37257"/>
                </a:lnTo>
                <a:lnTo>
                  <a:pt x="784" y="40078"/>
                </a:lnTo>
                <a:lnTo>
                  <a:pt x="4195" y="45753"/>
                </a:lnTo>
                <a:lnTo>
                  <a:pt x="11470" y="54303"/>
                </a:lnTo>
                <a:lnTo>
                  <a:pt x="19658" y="62869"/>
                </a:lnTo>
                <a:lnTo>
                  <a:pt x="21509" y="66678"/>
                </a:lnTo>
                <a:lnTo>
                  <a:pt x="23566" y="75990"/>
                </a:lnTo>
                <a:lnTo>
                  <a:pt x="24480" y="83939"/>
                </a:lnTo>
                <a:lnTo>
                  <a:pt x="24887" y="90646"/>
                </a:lnTo>
                <a:lnTo>
                  <a:pt x="25115" y="99778"/>
                </a:lnTo>
                <a:lnTo>
                  <a:pt x="25212" y="170215"/>
                </a:lnTo>
                <a:lnTo>
                  <a:pt x="26164" y="170626"/>
                </a:lnTo>
                <a:lnTo>
                  <a:pt x="34537" y="171288"/>
                </a:lnTo>
                <a:lnTo>
                  <a:pt x="42580" y="171402"/>
                </a:lnTo>
                <a:lnTo>
                  <a:pt x="58382" y="171441"/>
                </a:lnTo>
                <a:lnTo>
                  <a:pt x="64470" y="172396"/>
                </a:lnTo>
                <a:lnTo>
                  <a:pt x="71386" y="173986"/>
                </a:lnTo>
                <a:lnTo>
                  <a:pt x="78854" y="175999"/>
                </a:lnTo>
                <a:lnTo>
                  <a:pt x="86691" y="177340"/>
                </a:lnTo>
                <a:lnTo>
                  <a:pt x="94773" y="178235"/>
                </a:lnTo>
                <a:lnTo>
                  <a:pt x="103018" y="178831"/>
                </a:lnTo>
                <a:lnTo>
                  <a:pt x="112325" y="179228"/>
                </a:lnTo>
                <a:lnTo>
                  <a:pt x="132826" y="179670"/>
                </a:lnTo>
                <a:lnTo>
                  <a:pt x="141722" y="180741"/>
                </a:lnTo>
                <a:lnTo>
                  <a:pt x="149558" y="182406"/>
                </a:lnTo>
                <a:lnTo>
                  <a:pt x="156687" y="184469"/>
                </a:lnTo>
                <a:lnTo>
                  <a:pt x="164297" y="185845"/>
                </a:lnTo>
                <a:lnTo>
                  <a:pt x="172227" y="186762"/>
                </a:lnTo>
                <a:lnTo>
                  <a:pt x="180372" y="187373"/>
                </a:lnTo>
                <a:lnTo>
                  <a:pt x="188659" y="188733"/>
                </a:lnTo>
                <a:lnTo>
                  <a:pt x="197042" y="190592"/>
                </a:lnTo>
                <a:lnTo>
                  <a:pt x="205488" y="192784"/>
                </a:lnTo>
                <a:lnTo>
                  <a:pt x="213975" y="195198"/>
                </a:lnTo>
                <a:lnTo>
                  <a:pt x="231027" y="200420"/>
                </a:lnTo>
                <a:lnTo>
                  <a:pt x="238622" y="203146"/>
                </a:lnTo>
                <a:lnTo>
                  <a:pt x="245590" y="205916"/>
                </a:lnTo>
                <a:lnTo>
                  <a:pt x="252140" y="208715"/>
                </a:lnTo>
                <a:lnTo>
                  <a:pt x="264499" y="214365"/>
                </a:lnTo>
                <a:lnTo>
                  <a:pt x="270461" y="217205"/>
                </a:lnTo>
                <a:lnTo>
                  <a:pt x="279626" y="222901"/>
                </a:lnTo>
                <a:lnTo>
                  <a:pt x="286875" y="228607"/>
                </a:lnTo>
                <a:lnTo>
                  <a:pt x="293271" y="234319"/>
                </a:lnTo>
                <a:lnTo>
                  <a:pt x="295358" y="238128"/>
                </a:lnTo>
                <a:lnTo>
                  <a:pt x="297677" y="247440"/>
                </a:lnTo>
                <a:lnTo>
                  <a:pt x="297342" y="251638"/>
                </a:lnTo>
                <a:lnTo>
                  <a:pt x="296167" y="255389"/>
                </a:lnTo>
                <a:lnTo>
                  <a:pt x="292321" y="262096"/>
                </a:lnTo>
                <a:lnTo>
                  <a:pt x="287437" y="268253"/>
                </a:lnTo>
                <a:lnTo>
                  <a:pt x="279551" y="274164"/>
                </a:lnTo>
                <a:lnTo>
                  <a:pt x="274781" y="277074"/>
                </a:lnTo>
                <a:lnTo>
                  <a:pt x="268744" y="279966"/>
                </a:lnTo>
                <a:lnTo>
                  <a:pt x="261861" y="282846"/>
                </a:lnTo>
                <a:lnTo>
                  <a:pt x="254416" y="285719"/>
                </a:lnTo>
                <a:lnTo>
                  <a:pt x="238523" y="291452"/>
                </a:lnTo>
                <a:lnTo>
                  <a:pt x="230284" y="294314"/>
                </a:lnTo>
                <a:lnTo>
                  <a:pt x="221934" y="296222"/>
                </a:lnTo>
                <a:lnTo>
                  <a:pt x="213510" y="297494"/>
                </a:lnTo>
                <a:lnTo>
                  <a:pt x="205036" y="298342"/>
                </a:lnTo>
                <a:lnTo>
                  <a:pt x="195577" y="298907"/>
                </a:lnTo>
                <a:lnTo>
                  <a:pt x="174907" y="299535"/>
                </a:lnTo>
                <a:lnTo>
                  <a:pt x="165013" y="300655"/>
                </a:lnTo>
                <a:lnTo>
                  <a:pt x="155560" y="302355"/>
                </a:lnTo>
                <a:lnTo>
                  <a:pt x="146401" y="304440"/>
                </a:lnTo>
                <a:lnTo>
                  <a:pt x="138389" y="305830"/>
                </a:lnTo>
                <a:lnTo>
                  <a:pt x="131143" y="306757"/>
                </a:lnTo>
                <a:lnTo>
                  <a:pt x="124408" y="307375"/>
                </a:lnTo>
                <a:lnTo>
                  <a:pt x="118012" y="307787"/>
                </a:lnTo>
                <a:lnTo>
                  <a:pt x="111844" y="308062"/>
                </a:lnTo>
                <a:lnTo>
                  <a:pt x="99910" y="308367"/>
                </a:lnTo>
                <a:lnTo>
                  <a:pt x="75535" y="308578"/>
                </a:lnTo>
                <a:lnTo>
                  <a:pt x="73048" y="307637"/>
                </a:lnTo>
                <a:lnTo>
                  <a:pt x="71390" y="306056"/>
                </a:lnTo>
                <a:lnTo>
                  <a:pt x="68074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00"/>
          <p:cNvSpPr/>
          <p:nvPr/>
        </p:nvSpPr>
        <p:spPr>
          <a:xfrm>
            <a:off x="2943225" y="4672013"/>
            <a:ext cx="334328" cy="17145"/>
          </a:xfrm>
          <a:custGeom>
            <a:avLst/>
            <a:gdLst/>
            <a:ahLst/>
            <a:cxnLst/>
            <a:rect l="0" t="0" r="0" b="0"/>
            <a:pathLst>
              <a:path w="334328" h="17145">
                <a:moveTo>
                  <a:pt x="0" y="17144"/>
                </a:moveTo>
                <a:lnTo>
                  <a:pt x="14761" y="9763"/>
                </a:lnTo>
                <a:lnTo>
                  <a:pt x="17461" y="9366"/>
                </a:lnTo>
                <a:lnTo>
                  <a:pt x="25540" y="8925"/>
                </a:lnTo>
                <a:lnTo>
                  <a:pt x="45350" y="8676"/>
                </a:lnTo>
                <a:lnTo>
                  <a:pt x="53093" y="7689"/>
                </a:lnTo>
                <a:lnTo>
                  <a:pt x="61112" y="6078"/>
                </a:lnTo>
                <a:lnTo>
                  <a:pt x="69316" y="4052"/>
                </a:lnTo>
                <a:lnTo>
                  <a:pt x="76691" y="2701"/>
                </a:lnTo>
                <a:lnTo>
                  <a:pt x="83512" y="1800"/>
                </a:lnTo>
                <a:lnTo>
                  <a:pt x="89965" y="1200"/>
                </a:lnTo>
                <a:lnTo>
                  <a:pt x="97124" y="800"/>
                </a:lnTo>
                <a:lnTo>
                  <a:pt x="112698" y="355"/>
                </a:lnTo>
                <a:lnTo>
                  <a:pt x="189411" y="5"/>
                </a:lnTo>
                <a:lnTo>
                  <a:pt x="252656" y="0"/>
                </a:lnTo>
                <a:lnTo>
                  <a:pt x="259877" y="952"/>
                </a:lnTo>
                <a:lnTo>
                  <a:pt x="267549" y="2539"/>
                </a:lnTo>
                <a:lnTo>
                  <a:pt x="275521" y="4550"/>
                </a:lnTo>
                <a:lnTo>
                  <a:pt x="281788" y="5891"/>
                </a:lnTo>
                <a:lnTo>
                  <a:pt x="286918" y="6784"/>
                </a:lnTo>
                <a:lnTo>
                  <a:pt x="291291" y="7380"/>
                </a:lnTo>
                <a:lnTo>
                  <a:pt x="295159" y="7777"/>
                </a:lnTo>
                <a:lnTo>
                  <a:pt x="301996" y="8218"/>
                </a:lnTo>
                <a:lnTo>
                  <a:pt x="311201" y="8467"/>
                </a:lnTo>
                <a:lnTo>
                  <a:pt x="314147" y="9454"/>
                </a:lnTo>
                <a:lnTo>
                  <a:pt x="317064" y="11065"/>
                </a:lnTo>
                <a:lnTo>
                  <a:pt x="319961" y="13092"/>
                </a:lnTo>
                <a:lnTo>
                  <a:pt x="322845" y="14443"/>
                </a:lnTo>
                <a:lnTo>
                  <a:pt x="325720" y="15343"/>
                </a:lnTo>
                <a:lnTo>
                  <a:pt x="334327" y="1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01"/>
          <p:cNvSpPr/>
          <p:nvPr/>
        </p:nvSpPr>
        <p:spPr>
          <a:xfrm>
            <a:off x="3114675" y="4766310"/>
            <a:ext cx="291465" cy="25718"/>
          </a:xfrm>
          <a:custGeom>
            <a:avLst/>
            <a:gdLst/>
            <a:ahLst/>
            <a:cxnLst/>
            <a:rect l="0" t="0" r="0" b="0"/>
            <a:pathLst>
              <a:path w="291465" h="25718">
                <a:moveTo>
                  <a:pt x="0" y="0"/>
                </a:moveTo>
                <a:lnTo>
                  <a:pt x="40550" y="0"/>
                </a:lnTo>
                <a:lnTo>
                  <a:pt x="47036" y="952"/>
                </a:lnTo>
                <a:lnTo>
                  <a:pt x="54217" y="2540"/>
                </a:lnTo>
                <a:lnTo>
                  <a:pt x="61862" y="4551"/>
                </a:lnTo>
                <a:lnTo>
                  <a:pt x="69816" y="6844"/>
                </a:lnTo>
                <a:lnTo>
                  <a:pt x="86274" y="11931"/>
                </a:lnTo>
                <a:lnTo>
                  <a:pt x="94663" y="13669"/>
                </a:lnTo>
                <a:lnTo>
                  <a:pt x="103114" y="14828"/>
                </a:lnTo>
                <a:lnTo>
                  <a:pt x="111605" y="15600"/>
                </a:lnTo>
                <a:lnTo>
                  <a:pt x="120123" y="16115"/>
                </a:lnTo>
                <a:lnTo>
                  <a:pt x="137208" y="16687"/>
                </a:lnTo>
                <a:lnTo>
                  <a:pt x="146717" y="17792"/>
                </a:lnTo>
                <a:lnTo>
                  <a:pt x="156866" y="19481"/>
                </a:lnTo>
                <a:lnTo>
                  <a:pt x="167442" y="21560"/>
                </a:lnTo>
                <a:lnTo>
                  <a:pt x="177351" y="22946"/>
                </a:lnTo>
                <a:lnTo>
                  <a:pt x="186814" y="23870"/>
                </a:lnTo>
                <a:lnTo>
                  <a:pt x="195980" y="24485"/>
                </a:lnTo>
                <a:lnTo>
                  <a:pt x="204948" y="24895"/>
                </a:lnTo>
                <a:lnTo>
                  <a:pt x="222533" y="25352"/>
                </a:lnTo>
                <a:lnTo>
                  <a:pt x="291464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02"/>
          <p:cNvSpPr/>
          <p:nvPr/>
        </p:nvSpPr>
        <p:spPr>
          <a:xfrm>
            <a:off x="3517582" y="4637722"/>
            <a:ext cx="282894" cy="334329"/>
          </a:xfrm>
          <a:custGeom>
            <a:avLst/>
            <a:gdLst/>
            <a:ahLst/>
            <a:cxnLst/>
            <a:rect l="0" t="0" r="0" b="0"/>
            <a:pathLst>
              <a:path w="282894" h="33432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4229" y="9683"/>
                </a:lnTo>
                <a:lnTo>
                  <a:pt x="17234" y="22025"/>
                </a:lnTo>
                <a:lnTo>
                  <a:pt x="21312" y="32332"/>
                </a:lnTo>
                <a:lnTo>
                  <a:pt x="23733" y="37747"/>
                </a:lnTo>
                <a:lnTo>
                  <a:pt x="28963" y="48844"/>
                </a:lnTo>
                <a:lnTo>
                  <a:pt x="32643" y="54470"/>
                </a:lnTo>
                <a:lnTo>
                  <a:pt x="37002" y="60126"/>
                </a:lnTo>
                <a:lnTo>
                  <a:pt x="41813" y="65802"/>
                </a:lnTo>
                <a:lnTo>
                  <a:pt x="46925" y="72443"/>
                </a:lnTo>
                <a:lnTo>
                  <a:pt x="52239" y="79728"/>
                </a:lnTo>
                <a:lnTo>
                  <a:pt x="63222" y="95442"/>
                </a:lnTo>
                <a:lnTo>
                  <a:pt x="74454" y="111952"/>
                </a:lnTo>
                <a:lnTo>
                  <a:pt x="81068" y="120354"/>
                </a:lnTo>
                <a:lnTo>
                  <a:pt x="88335" y="128814"/>
                </a:lnTo>
                <a:lnTo>
                  <a:pt x="96038" y="137311"/>
                </a:lnTo>
                <a:lnTo>
                  <a:pt x="103078" y="145833"/>
                </a:lnTo>
                <a:lnTo>
                  <a:pt x="109676" y="154372"/>
                </a:lnTo>
                <a:lnTo>
                  <a:pt x="145676" y="203068"/>
                </a:lnTo>
                <a:lnTo>
                  <a:pt x="158724" y="221698"/>
                </a:lnTo>
                <a:lnTo>
                  <a:pt x="165824" y="229714"/>
                </a:lnTo>
                <a:lnTo>
                  <a:pt x="173415" y="236963"/>
                </a:lnTo>
                <a:lnTo>
                  <a:pt x="181332" y="243700"/>
                </a:lnTo>
                <a:lnTo>
                  <a:pt x="188515" y="251049"/>
                </a:lnTo>
                <a:lnTo>
                  <a:pt x="195209" y="258806"/>
                </a:lnTo>
                <a:lnTo>
                  <a:pt x="201577" y="266835"/>
                </a:lnTo>
                <a:lnTo>
                  <a:pt x="207727" y="274092"/>
                </a:lnTo>
                <a:lnTo>
                  <a:pt x="213732" y="280836"/>
                </a:lnTo>
                <a:lnTo>
                  <a:pt x="219641" y="287237"/>
                </a:lnTo>
                <a:lnTo>
                  <a:pt x="225485" y="292456"/>
                </a:lnTo>
                <a:lnTo>
                  <a:pt x="231286" y="296888"/>
                </a:lnTo>
                <a:lnTo>
                  <a:pt x="237058" y="300796"/>
                </a:lnTo>
                <a:lnTo>
                  <a:pt x="241859" y="305305"/>
                </a:lnTo>
                <a:lnTo>
                  <a:pt x="249733" y="315396"/>
                </a:lnTo>
                <a:lnTo>
                  <a:pt x="254118" y="318849"/>
                </a:lnTo>
                <a:lnTo>
                  <a:pt x="258947" y="321151"/>
                </a:lnTo>
                <a:lnTo>
                  <a:pt x="264072" y="322686"/>
                </a:lnTo>
                <a:lnTo>
                  <a:pt x="267488" y="324661"/>
                </a:lnTo>
                <a:lnTo>
                  <a:pt x="269765" y="326931"/>
                </a:lnTo>
                <a:lnTo>
                  <a:pt x="271284" y="329396"/>
                </a:lnTo>
                <a:lnTo>
                  <a:pt x="273249" y="331040"/>
                </a:lnTo>
                <a:lnTo>
                  <a:pt x="275510" y="332136"/>
                </a:lnTo>
                <a:lnTo>
                  <a:pt x="282893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03"/>
          <p:cNvSpPr/>
          <p:nvPr/>
        </p:nvSpPr>
        <p:spPr>
          <a:xfrm>
            <a:off x="3526154" y="4689157"/>
            <a:ext cx="248604" cy="188596"/>
          </a:xfrm>
          <a:custGeom>
            <a:avLst/>
            <a:gdLst/>
            <a:ahLst/>
            <a:cxnLst/>
            <a:rect l="0" t="0" r="0" b="0"/>
            <a:pathLst>
              <a:path w="248604" h="188596">
                <a:moveTo>
                  <a:pt x="248603" y="0"/>
                </a:moveTo>
                <a:lnTo>
                  <a:pt x="223653" y="24950"/>
                </a:lnTo>
                <a:lnTo>
                  <a:pt x="218634" y="29016"/>
                </a:lnTo>
                <a:lnTo>
                  <a:pt x="213384" y="32679"/>
                </a:lnTo>
                <a:lnTo>
                  <a:pt x="207978" y="36074"/>
                </a:lnTo>
                <a:lnTo>
                  <a:pt x="203423" y="40242"/>
                </a:lnTo>
                <a:lnTo>
                  <a:pt x="199432" y="44925"/>
                </a:lnTo>
                <a:lnTo>
                  <a:pt x="195820" y="49953"/>
                </a:lnTo>
                <a:lnTo>
                  <a:pt x="190554" y="55209"/>
                </a:lnTo>
                <a:lnTo>
                  <a:pt x="184186" y="60619"/>
                </a:lnTo>
                <a:lnTo>
                  <a:pt x="177083" y="66130"/>
                </a:lnTo>
                <a:lnTo>
                  <a:pt x="169491" y="71710"/>
                </a:lnTo>
                <a:lnTo>
                  <a:pt x="153434" y="82988"/>
                </a:lnTo>
                <a:lnTo>
                  <a:pt x="145152" y="87711"/>
                </a:lnTo>
                <a:lnTo>
                  <a:pt x="136773" y="91811"/>
                </a:lnTo>
                <a:lnTo>
                  <a:pt x="128330" y="95497"/>
                </a:lnTo>
                <a:lnTo>
                  <a:pt x="120796" y="99860"/>
                </a:lnTo>
                <a:lnTo>
                  <a:pt x="113869" y="104674"/>
                </a:lnTo>
                <a:lnTo>
                  <a:pt x="107345" y="109787"/>
                </a:lnTo>
                <a:lnTo>
                  <a:pt x="101091" y="114149"/>
                </a:lnTo>
                <a:lnTo>
                  <a:pt x="95017" y="118010"/>
                </a:lnTo>
                <a:lnTo>
                  <a:pt x="89062" y="121536"/>
                </a:lnTo>
                <a:lnTo>
                  <a:pt x="83187" y="125791"/>
                </a:lnTo>
                <a:lnTo>
                  <a:pt x="77366" y="130534"/>
                </a:lnTo>
                <a:lnTo>
                  <a:pt x="71580" y="135600"/>
                </a:lnTo>
                <a:lnTo>
                  <a:pt x="65818" y="139930"/>
                </a:lnTo>
                <a:lnTo>
                  <a:pt x="60071" y="143769"/>
                </a:lnTo>
                <a:lnTo>
                  <a:pt x="54335" y="147281"/>
                </a:lnTo>
                <a:lnTo>
                  <a:pt x="48606" y="150575"/>
                </a:lnTo>
                <a:lnTo>
                  <a:pt x="37160" y="156775"/>
                </a:lnTo>
                <a:lnTo>
                  <a:pt x="32394" y="159762"/>
                </a:lnTo>
                <a:lnTo>
                  <a:pt x="28263" y="162705"/>
                </a:lnTo>
                <a:lnTo>
                  <a:pt x="21134" y="168516"/>
                </a:lnTo>
                <a:lnTo>
                  <a:pt x="14791" y="174274"/>
                </a:lnTo>
                <a:lnTo>
                  <a:pt x="12719" y="177142"/>
                </a:lnTo>
                <a:lnTo>
                  <a:pt x="10415" y="182870"/>
                </a:lnTo>
                <a:lnTo>
                  <a:pt x="8849" y="184778"/>
                </a:lnTo>
                <a:lnTo>
                  <a:pt x="6852" y="186051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04"/>
          <p:cNvSpPr/>
          <p:nvPr/>
        </p:nvSpPr>
        <p:spPr>
          <a:xfrm>
            <a:off x="3894772" y="4603443"/>
            <a:ext cx="351474" cy="171440"/>
          </a:xfrm>
          <a:custGeom>
            <a:avLst/>
            <a:gdLst/>
            <a:ahLst/>
            <a:cxnLst/>
            <a:rect l="0" t="0" r="0" b="0"/>
            <a:pathLst>
              <a:path w="351474" h="171440">
                <a:moveTo>
                  <a:pt x="0" y="25707"/>
                </a:moveTo>
                <a:lnTo>
                  <a:pt x="4551" y="21156"/>
                </a:lnTo>
                <a:lnTo>
                  <a:pt x="6844" y="19815"/>
                </a:lnTo>
                <a:lnTo>
                  <a:pt x="14622" y="16976"/>
                </a:lnTo>
                <a:lnTo>
                  <a:pt x="20151" y="12936"/>
                </a:lnTo>
                <a:lnTo>
                  <a:pt x="22959" y="11478"/>
                </a:lnTo>
                <a:lnTo>
                  <a:pt x="32414" y="8473"/>
                </a:lnTo>
                <a:lnTo>
                  <a:pt x="41711" y="4395"/>
                </a:lnTo>
                <a:lnTo>
                  <a:pt x="52193" y="1947"/>
                </a:lnTo>
                <a:lnTo>
                  <a:pt x="62250" y="859"/>
                </a:lnTo>
                <a:lnTo>
                  <a:pt x="69894" y="376"/>
                </a:lnTo>
                <a:lnTo>
                  <a:pt x="79007" y="161"/>
                </a:lnTo>
                <a:lnTo>
                  <a:pt x="112715" y="0"/>
                </a:lnTo>
                <a:lnTo>
                  <a:pt x="121851" y="2533"/>
                </a:lnTo>
                <a:lnTo>
                  <a:pt x="132261" y="5883"/>
                </a:lnTo>
                <a:lnTo>
                  <a:pt x="143238" y="7371"/>
                </a:lnTo>
                <a:lnTo>
                  <a:pt x="151926" y="10572"/>
                </a:lnTo>
                <a:lnTo>
                  <a:pt x="158963" y="14218"/>
                </a:lnTo>
                <a:lnTo>
                  <a:pt x="168279" y="17223"/>
                </a:lnTo>
                <a:lnTo>
                  <a:pt x="174168" y="21301"/>
                </a:lnTo>
                <a:lnTo>
                  <a:pt x="176120" y="23722"/>
                </a:lnTo>
                <a:lnTo>
                  <a:pt x="177420" y="26288"/>
                </a:lnTo>
                <a:lnTo>
                  <a:pt x="178288" y="28952"/>
                </a:lnTo>
                <a:lnTo>
                  <a:pt x="178866" y="31680"/>
                </a:lnTo>
                <a:lnTo>
                  <a:pt x="179252" y="34452"/>
                </a:lnTo>
                <a:lnTo>
                  <a:pt x="179509" y="37252"/>
                </a:lnTo>
                <a:lnTo>
                  <a:pt x="179680" y="40071"/>
                </a:lnTo>
                <a:lnTo>
                  <a:pt x="179870" y="45743"/>
                </a:lnTo>
                <a:lnTo>
                  <a:pt x="179978" y="54292"/>
                </a:lnTo>
                <a:lnTo>
                  <a:pt x="179040" y="57146"/>
                </a:lnTo>
                <a:lnTo>
                  <a:pt x="177462" y="60001"/>
                </a:lnTo>
                <a:lnTo>
                  <a:pt x="175459" y="62857"/>
                </a:lnTo>
                <a:lnTo>
                  <a:pt x="174122" y="66666"/>
                </a:lnTo>
                <a:lnTo>
                  <a:pt x="173232" y="71110"/>
                </a:lnTo>
                <a:lnTo>
                  <a:pt x="172638" y="75979"/>
                </a:lnTo>
                <a:lnTo>
                  <a:pt x="170337" y="80176"/>
                </a:lnTo>
                <a:lnTo>
                  <a:pt x="166898" y="83927"/>
                </a:lnTo>
                <a:lnTo>
                  <a:pt x="162701" y="87381"/>
                </a:lnTo>
                <a:lnTo>
                  <a:pt x="158949" y="90635"/>
                </a:lnTo>
                <a:lnTo>
                  <a:pt x="155496" y="93757"/>
                </a:lnTo>
                <a:lnTo>
                  <a:pt x="152242" y="96791"/>
                </a:lnTo>
                <a:lnTo>
                  <a:pt x="148167" y="99766"/>
                </a:lnTo>
                <a:lnTo>
                  <a:pt x="143545" y="102702"/>
                </a:lnTo>
                <a:lnTo>
                  <a:pt x="138560" y="105612"/>
                </a:lnTo>
                <a:lnTo>
                  <a:pt x="134283" y="108505"/>
                </a:lnTo>
                <a:lnTo>
                  <a:pt x="130479" y="111385"/>
                </a:lnTo>
                <a:lnTo>
                  <a:pt x="126991" y="114258"/>
                </a:lnTo>
                <a:lnTo>
                  <a:pt x="123714" y="117126"/>
                </a:lnTo>
                <a:lnTo>
                  <a:pt x="120576" y="119991"/>
                </a:lnTo>
                <a:lnTo>
                  <a:pt x="114549" y="125713"/>
                </a:lnTo>
                <a:lnTo>
                  <a:pt x="108696" y="131431"/>
                </a:lnTo>
                <a:lnTo>
                  <a:pt x="105801" y="133338"/>
                </a:lnTo>
                <a:lnTo>
                  <a:pt x="96001" y="136647"/>
                </a:lnTo>
                <a:lnTo>
                  <a:pt x="95433" y="137767"/>
                </a:lnTo>
                <a:lnTo>
                  <a:pt x="94634" y="142941"/>
                </a:lnTo>
                <a:lnTo>
                  <a:pt x="94342" y="145355"/>
                </a:lnTo>
                <a:lnTo>
                  <a:pt x="102103" y="145650"/>
                </a:lnTo>
                <a:lnTo>
                  <a:pt x="110784" y="145689"/>
                </a:lnTo>
                <a:lnTo>
                  <a:pt x="120992" y="148247"/>
                </a:lnTo>
                <a:lnTo>
                  <a:pt x="131879" y="151607"/>
                </a:lnTo>
                <a:lnTo>
                  <a:pt x="137449" y="152503"/>
                </a:lnTo>
                <a:lnTo>
                  <a:pt x="143068" y="153099"/>
                </a:lnTo>
                <a:lnTo>
                  <a:pt x="149671" y="153498"/>
                </a:lnTo>
                <a:lnTo>
                  <a:pt x="164628" y="153941"/>
                </a:lnTo>
                <a:lnTo>
                  <a:pt x="189113" y="154189"/>
                </a:lnTo>
                <a:lnTo>
                  <a:pt x="197513" y="155177"/>
                </a:lnTo>
                <a:lnTo>
                  <a:pt x="205971" y="156788"/>
                </a:lnTo>
                <a:lnTo>
                  <a:pt x="214466" y="158814"/>
                </a:lnTo>
                <a:lnTo>
                  <a:pt x="222035" y="160165"/>
                </a:lnTo>
                <a:lnTo>
                  <a:pt x="228986" y="161066"/>
                </a:lnTo>
                <a:lnTo>
                  <a:pt x="235525" y="161666"/>
                </a:lnTo>
                <a:lnTo>
                  <a:pt x="242741" y="162066"/>
                </a:lnTo>
                <a:lnTo>
                  <a:pt x="258380" y="162511"/>
                </a:lnTo>
                <a:lnTo>
                  <a:pt x="337868" y="162865"/>
                </a:lnTo>
                <a:lnTo>
                  <a:pt x="340664" y="162866"/>
                </a:lnTo>
                <a:lnTo>
                  <a:pt x="344446" y="165407"/>
                </a:lnTo>
                <a:lnTo>
                  <a:pt x="351473" y="1714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05"/>
          <p:cNvSpPr/>
          <p:nvPr/>
        </p:nvSpPr>
        <p:spPr>
          <a:xfrm>
            <a:off x="1983104" y="5212110"/>
            <a:ext cx="300039" cy="325726"/>
          </a:xfrm>
          <a:custGeom>
            <a:avLst/>
            <a:gdLst/>
            <a:ahLst/>
            <a:cxnLst/>
            <a:rect l="0" t="0" r="0" b="0"/>
            <a:pathLst>
              <a:path w="300039" h="325726">
                <a:moveTo>
                  <a:pt x="0" y="8542"/>
                </a:moveTo>
                <a:lnTo>
                  <a:pt x="7381" y="8542"/>
                </a:lnTo>
                <a:lnTo>
                  <a:pt x="16569" y="499"/>
                </a:lnTo>
                <a:lnTo>
                  <a:pt x="17112" y="0"/>
                </a:lnTo>
                <a:lnTo>
                  <a:pt x="17145" y="12740"/>
                </a:lnTo>
                <a:lnTo>
                  <a:pt x="18097" y="15151"/>
                </a:lnTo>
                <a:lnTo>
                  <a:pt x="23989" y="24047"/>
                </a:lnTo>
                <a:lnTo>
                  <a:pt x="29077" y="33213"/>
                </a:lnTo>
                <a:lnTo>
                  <a:pt x="37297" y="49084"/>
                </a:lnTo>
                <a:lnTo>
                  <a:pt x="45764" y="65851"/>
                </a:lnTo>
                <a:lnTo>
                  <a:pt x="49560" y="72466"/>
                </a:lnTo>
                <a:lnTo>
                  <a:pt x="53995" y="79733"/>
                </a:lnTo>
                <a:lnTo>
                  <a:pt x="64003" y="95428"/>
                </a:lnTo>
                <a:lnTo>
                  <a:pt x="74801" y="111928"/>
                </a:lnTo>
                <a:lnTo>
                  <a:pt x="80347" y="119376"/>
                </a:lnTo>
                <a:lnTo>
                  <a:pt x="85950" y="126247"/>
                </a:lnTo>
                <a:lnTo>
                  <a:pt x="91590" y="132731"/>
                </a:lnTo>
                <a:lnTo>
                  <a:pt x="98208" y="139912"/>
                </a:lnTo>
                <a:lnTo>
                  <a:pt x="113181" y="155511"/>
                </a:lnTo>
                <a:lnTo>
                  <a:pt x="137675" y="180359"/>
                </a:lnTo>
                <a:lnTo>
                  <a:pt x="145124" y="188809"/>
                </a:lnTo>
                <a:lnTo>
                  <a:pt x="151994" y="197300"/>
                </a:lnTo>
                <a:lnTo>
                  <a:pt x="158480" y="205818"/>
                </a:lnTo>
                <a:lnTo>
                  <a:pt x="165661" y="214354"/>
                </a:lnTo>
                <a:lnTo>
                  <a:pt x="173306" y="222903"/>
                </a:lnTo>
                <a:lnTo>
                  <a:pt x="181260" y="231460"/>
                </a:lnTo>
                <a:lnTo>
                  <a:pt x="189420" y="239069"/>
                </a:lnTo>
                <a:lnTo>
                  <a:pt x="197718" y="246047"/>
                </a:lnTo>
                <a:lnTo>
                  <a:pt x="206107" y="252604"/>
                </a:lnTo>
                <a:lnTo>
                  <a:pt x="213605" y="258880"/>
                </a:lnTo>
                <a:lnTo>
                  <a:pt x="220508" y="264969"/>
                </a:lnTo>
                <a:lnTo>
                  <a:pt x="227016" y="270933"/>
                </a:lnTo>
                <a:lnTo>
                  <a:pt x="233259" y="275862"/>
                </a:lnTo>
                <a:lnTo>
                  <a:pt x="239326" y="280100"/>
                </a:lnTo>
                <a:lnTo>
                  <a:pt x="245276" y="283879"/>
                </a:lnTo>
                <a:lnTo>
                  <a:pt x="251147" y="288302"/>
                </a:lnTo>
                <a:lnTo>
                  <a:pt x="256967" y="293157"/>
                </a:lnTo>
                <a:lnTo>
                  <a:pt x="267560" y="302677"/>
                </a:lnTo>
                <a:lnTo>
                  <a:pt x="275443" y="310084"/>
                </a:lnTo>
                <a:lnTo>
                  <a:pt x="285237" y="319609"/>
                </a:lnTo>
                <a:lnTo>
                  <a:pt x="288265" y="321647"/>
                </a:lnTo>
                <a:lnTo>
                  <a:pt x="297431" y="324919"/>
                </a:lnTo>
                <a:lnTo>
                  <a:pt x="300038" y="32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06"/>
          <p:cNvSpPr/>
          <p:nvPr/>
        </p:nvSpPr>
        <p:spPr>
          <a:xfrm>
            <a:off x="1905952" y="5263516"/>
            <a:ext cx="351474" cy="128587"/>
          </a:xfrm>
          <a:custGeom>
            <a:avLst/>
            <a:gdLst/>
            <a:ahLst/>
            <a:cxnLst/>
            <a:rect l="0" t="0" r="0" b="0"/>
            <a:pathLst>
              <a:path w="351474" h="128587">
                <a:moveTo>
                  <a:pt x="351473" y="17144"/>
                </a:moveTo>
                <a:lnTo>
                  <a:pt x="351473" y="134"/>
                </a:lnTo>
                <a:lnTo>
                  <a:pt x="342147" y="16"/>
                </a:lnTo>
                <a:lnTo>
                  <a:pt x="315473" y="0"/>
                </a:lnTo>
                <a:lnTo>
                  <a:pt x="310327" y="952"/>
                </a:lnTo>
                <a:lnTo>
                  <a:pt x="304040" y="2539"/>
                </a:lnTo>
                <a:lnTo>
                  <a:pt x="296991" y="4550"/>
                </a:lnTo>
                <a:lnTo>
                  <a:pt x="290386" y="6843"/>
                </a:lnTo>
                <a:lnTo>
                  <a:pt x="284078" y="9324"/>
                </a:lnTo>
                <a:lnTo>
                  <a:pt x="277968" y="11931"/>
                </a:lnTo>
                <a:lnTo>
                  <a:pt x="270084" y="14621"/>
                </a:lnTo>
                <a:lnTo>
                  <a:pt x="261019" y="17367"/>
                </a:lnTo>
                <a:lnTo>
                  <a:pt x="251165" y="20150"/>
                </a:lnTo>
                <a:lnTo>
                  <a:pt x="232596" y="25782"/>
                </a:lnTo>
                <a:lnTo>
                  <a:pt x="197392" y="37159"/>
                </a:lnTo>
                <a:lnTo>
                  <a:pt x="187792" y="40965"/>
                </a:lnTo>
                <a:lnTo>
                  <a:pt x="177582" y="45407"/>
                </a:lnTo>
                <a:lnTo>
                  <a:pt x="166966" y="50273"/>
                </a:lnTo>
                <a:lnTo>
                  <a:pt x="157030" y="54471"/>
                </a:lnTo>
                <a:lnTo>
                  <a:pt x="147550" y="58220"/>
                </a:lnTo>
                <a:lnTo>
                  <a:pt x="138371" y="61673"/>
                </a:lnTo>
                <a:lnTo>
                  <a:pt x="129395" y="65880"/>
                </a:lnTo>
                <a:lnTo>
                  <a:pt x="120553" y="70590"/>
                </a:lnTo>
                <a:lnTo>
                  <a:pt x="111801" y="75634"/>
                </a:lnTo>
                <a:lnTo>
                  <a:pt x="103109" y="79950"/>
                </a:lnTo>
                <a:lnTo>
                  <a:pt x="94457" y="83779"/>
                </a:lnTo>
                <a:lnTo>
                  <a:pt x="85831" y="87285"/>
                </a:lnTo>
                <a:lnTo>
                  <a:pt x="77223" y="90575"/>
                </a:lnTo>
                <a:lnTo>
                  <a:pt x="60039" y="96770"/>
                </a:lnTo>
                <a:lnTo>
                  <a:pt x="53361" y="99755"/>
                </a:lnTo>
                <a:lnTo>
                  <a:pt x="47957" y="102698"/>
                </a:lnTo>
                <a:lnTo>
                  <a:pt x="43401" y="105612"/>
                </a:lnTo>
                <a:lnTo>
                  <a:pt x="38459" y="108508"/>
                </a:lnTo>
                <a:lnTo>
                  <a:pt x="33259" y="111390"/>
                </a:lnTo>
                <a:lnTo>
                  <a:pt x="27888" y="114265"/>
                </a:lnTo>
                <a:lnTo>
                  <a:pt x="19380" y="117459"/>
                </a:lnTo>
                <a:lnTo>
                  <a:pt x="15777" y="118310"/>
                </a:lnTo>
                <a:lnTo>
                  <a:pt x="9234" y="121797"/>
                </a:lnTo>
                <a:lnTo>
                  <a:pt x="0" y="128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07"/>
          <p:cNvSpPr/>
          <p:nvPr/>
        </p:nvSpPr>
        <p:spPr>
          <a:xfrm>
            <a:off x="2428875" y="5229235"/>
            <a:ext cx="282893" cy="42853"/>
          </a:xfrm>
          <a:custGeom>
            <a:avLst/>
            <a:gdLst/>
            <a:ahLst/>
            <a:cxnLst/>
            <a:rect l="0" t="0" r="0" b="0"/>
            <a:pathLst>
              <a:path w="282893" h="42853">
                <a:moveTo>
                  <a:pt x="0" y="25707"/>
                </a:moveTo>
                <a:lnTo>
                  <a:pt x="4550" y="21156"/>
                </a:lnTo>
                <a:lnTo>
                  <a:pt x="6843" y="19815"/>
                </a:lnTo>
                <a:lnTo>
                  <a:pt x="9325" y="18922"/>
                </a:lnTo>
                <a:lnTo>
                  <a:pt x="15600" y="17488"/>
                </a:lnTo>
                <a:lnTo>
                  <a:pt x="17067" y="16418"/>
                </a:lnTo>
                <a:lnTo>
                  <a:pt x="18998" y="14752"/>
                </a:lnTo>
                <a:lnTo>
                  <a:pt x="21238" y="12688"/>
                </a:lnTo>
                <a:lnTo>
                  <a:pt x="23683" y="11313"/>
                </a:lnTo>
                <a:lnTo>
                  <a:pt x="26266" y="10396"/>
                </a:lnTo>
                <a:lnTo>
                  <a:pt x="28941" y="9785"/>
                </a:lnTo>
                <a:lnTo>
                  <a:pt x="30724" y="8425"/>
                </a:lnTo>
                <a:lnTo>
                  <a:pt x="31912" y="6565"/>
                </a:lnTo>
                <a:lnTo>
                  <a:pt x="32705" y="4374"/>
                </a:lnTo>
                <a:lnTo>
                  <a:pt x="34185" y="2912"/>
                </a:lnTo>
                <a:lnTo>
                  <a:pt x="36125" y="1938"/>
                </a:lnTo>
                <a:lnTo>
                  <a:pt x="40820" y="855"/>
                </a:lnTo>
                <a:lnTo>
                  <a:pt x="46082" y="374"/>
                </a:lnTo>
                <a:lnTo>
                  <a:pt x="54136" y="161"/>
                </a:lnTo>
                <a:lnTo>
                  <a:pt x="87047" y="0"/>
                </a:lnTo>
                <a:lnTo>
                  <a:pt x="92321" y="949"/>
                </a:lnTo>
                <a:lnTo>
                  <a:pt x="98695" y="2534"/>
                </a:lnTo>
                <a:lnTo>
                  <a:pt x="105801" y="4543"/>
                </a:lnTo>
                <a:lnTo>
                  <a:pt x="112444" y="5883"/>
                </a:lnTo>
                <a:lnTo>
                  <a:pt x="118778" y="6776"/>
                </a:lnTo>
                <a:lnTo>
                  <a:pt x="124905" y="7372"/>
                </a:lnTo>
                <a:lnTo>
                  <a:pt x="130895" y="8721"/>
                </a:lnTo>
                <a:lnTo>
                  <a:pt x="136793" y="10573"/>
                </a:lnTo>
                <a:lnTo>
                  <a:pt x="142630" y="12760"/>
                </a:lnTo>
                <a:lnTo>
                  <a:pt x="148426" y="14218"/>
                </a:lnTo>
                <a:lnTo>
                  <a:pt x="154196" y="15190"/>
                </a:lnTo>
                <a:lnTo>
                  <a:pt x="159947" y="15839"/>
                </a:lnTo>
                <a:lnTo>
                  <a:pt x="166639" y="17223"/>
                </a:lnTo>
                <a:lnTo>
                  <a:pt x="173957" y="19099"/>
                </a:lnTo>
                <a:lnTo>
                  <a:pt x="181694" y="21301"/>
                </a:lnTo>
                <a:lnTo>
                  <a:pt x="188757" y="23723"/>
                </a:lnTo>
                <a:lnTo>
                  <a:pt x="195370" y="26289"/>
                </a:lnTo>
                <a:lnTo>
                  <a:pt x="201684" y="28952"/>
                </a:lnTo>
                <a:lnTo>
                  <a:pt x="207798" y="30728"/>
                </a:lnTo>
                <a:lnTo>
                  <a:pt x="213779" y="31912"/>
                </a:lnTo>
                <a:lnTo>
                  <a:pt x="219672" y="32701"/>
                </a:lnTo>
                <a:lnTo>
                  <a:pt x="226458" y="33227"/>
                </a:lnTo>
                <a:lnTo>
                  <a:pt x="233839" y="33578"/>
                </a:lnTo>
                <a:lnTo>
                  <a:pt x="257116" y="34141"/>
                </a:lnTo>
                <a:lnTo>
                  <a:pt x="267740" y="34239"/>
                </a:lnTo>
                <a:lnTo>
                  <a:pt x="270886" y="35205"/>
                </a:lnTo>
                <a:lnTo>
                  <a:pt x="273935" y="36802"/>
                </a:lnTo>
                <a:lnTo>
                  <a:pt x="282892" y="428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08"/>
          <p:cNvSpPr/>
          <p:nvPr/>
        </p:nvSpPr>
        <p:spPr>
          <a:xfrm>
            <a:off x="2411729" y="5314950"/>
            <a:ext cx="300039" cy="51436"/>
          </a:xfrm>
          <a:custGeom>
            <a:avLst/>
            <a:gdLst/>
            <a:ahLst/>
            <a:cxnLst/>
            <a:rect l="0" t="0" r="0" b="0"/>
            <a:pathLst>
              <a:path w="300039" h="51436">
                <a:moveTo>
                  <a:pt x="0" y="0"/>
                </a:moveTo>
                <a:lnTo>
                  <a:pt x="4552" y="0"/>
                </a:lnTo>
                <a:lnTo>
                  <a:pt x="6844" y="953"/>
                </a:lnTo>
                <a:lnTo>
                  <a:pt x="9326" y="2540"/>
                </a:lnTo>
                <a:lnTo>
                  <a:pt x="11932" y="4551"/>
                </a:lnTo>
                <a:lnTo>
                  <a:pt x="14622" y="5891"/>
                </a:lnTo>
                <a:lnTo>
                  <a:pt x="20152" y="7381"/>
                </a:lnTo>
                <a:lnTo>
                  <a:pt x="28324" y="8042"/>
                </a:lnTo>
                <a:lnTo>
                  <a:pt x="33170" y="8219"/>
                </a:lnTo>
                <a:lnTo>
                  <a:pt x="39259" y="9289"/>
                </a:lnTo>
                <a:lnTo>
                  <a:pt x="46175" y="10955"/>
                </a:lnTo>
                <a:lnTo>
                  <a:pt x="53643" y="13018"/>
                </a:lnTo>
                <a:lnTo>
                  <a:pt x="69562" y="17851"/>
                </a:lnTo>
                <a:lnTo>
                  <a:pt x="103064" y="28714"/>
                </a:lnTo>
                <a:lnTo>
                  <a:pt x="112525" y="30572"/>
                </a:lnTo>
                <a:lnTo>
                  <a:pt x="122642" y="31812"/>
                </a:lnTo>
                <a:lnTo>
                  <a:pt x="133196" y="32638"/>
                </a:lnTo>
                <a:lnTo>
                  <a:pt x="144043" y="34141"/>
                </a:lnTo>
                <a:lnTo>
                  <a:pt x="155083" y="36095"/>
                </a:lnTo>
                <a:lnTo>
                  <a:pt x="166254" y="38351"/>
                </a:lnTo>
                <a:lnTo>
                  <a:pt x="176559" y="39854"/>
                </a:lnTo>
                <a:lnTo>
                  <a:pt x="186286" y="40857"/>
                </a:lnTo>
                <a:lnTo>
                  <a:pt x="195628" y="41525"/>
                </a:lnTo>
                <a:lnTo>
                  <a:pt x="204714" y="42923"/>
                </a:lnTo>
                <a:lnTo>
                  <a:pt x="213629" y="44808"/>
                </a:lnTo>
                <a:lnTo>
                  <a:pt x="222429" y="47017"/>
                </a:lnTo>
                <a:lnTo>
                  <a:pt x="231154" y="48489"/>
                </a:lnTo>
                <a:lnTo>
                  <a:pt x="239828" y="49471"/>
                </a:lnTo>
                <a:lnTo>
                  <a:pt x="248468" y="50126"/>
                </a:lnTo>
                <a:lnTo>
                  <a:pt x="256133" y="50562"/>
                </a:lnTo>
                <a:lnTo>
                  <a:pt x="269730" y="51047"/>
                </a:lnTo>
                <a:lnTo>
                  <a:pt x="300038" y="51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09"/>
          <p:cNvSpPr/>
          <p:nvPr/>
        </p:nvSpPr>
        <p:spPr>
          <a:xfrm>
            <a:off x="2780347" y="5014953"/>
            <a:ext cx="908686" cy="505116"/>
          </a:xfrm>
          <a:custGeom>
            <a:avLst/>
            <a:gdLst/>
            <a:ahLst/>
            <a:cxnLst/>
            <a:rect l="0" t="0" r="0" b="0"/>
            <a:pathLst>
              <a:path w="908686" h="505116">
                <a:moveTo>
                  <a:pt x="0" y="291424"/>
                </a:moveTo>
                <a:lnTo>
                  <a:pt x="7381" y="291424"/>
                </a:lnTo>
                <a:lnTo>
                  <a:pt x="15181" y="298268"/>
                </a:lnTo>
                <a:lnTo>
                  <a:pt x="28693" y="311575"/>
                </a:lnTo>
                <a:lnTo>
                  <a:pt x="40981" y="329730"/>
                </a:lnTo>
                <a:lnTo>
                  <a:pt x="50281" y="340516"/>
                </a:lnTo>
                <a:lnTo>
                  <a:pt x="58225" y="351660"/>
                </a:lnTo>
                <a:lnTo>
                  <a:pt x="65882" y="362964"/>
                </a:lnTo>
                <a:lnTo>
                  <a:pt x="75636" y="374337"/>
                </a:lnTo>
                <a:lnTo>
                  <a:pt x="86321" y="388282"/>
                </a:lnTo>
                <a:lnTo>
                  <a:pt x="97420" y="403052"/>
                </a:lnTo>
                <a:lnTo>
                  <a:pt x="108703" y="415967"/>
                </a:lnTo>
                <a:lnTo>
                  <a:pt x="117527" y="430596"/>
                </a:lnTo>
                <a:lnTo>
                  <a:pt x="125577" y="445671"/>
                </a:lnTo>
                <a:lnTo>
                  <a:pt x="135505" y="458721"/>
                </a:lnTo>
                <a:lnTo>
                  <a:pt x="146267" y="468331"/>
                </a:lnTo>
                <a:lnTo>
                  <a:pt x="163036" y="481636"/>
                </a:lnTo>
                <a:lnTo>
                  <a:pt x="180069" y="495103"/>
                </a:lnTo>
                <a:lnTo>
                  <a:pt x="190521" y="501011"/>
                </a:lnTo>
                <a:lnTo>
                  <a:pt x="198341" y="503636"/>
                </a:lnTo>
                <a:lnTo>
                  <a:pt x="208098" y="505115"/>
                </a:lnTo>
                <a:lnTo>
                  <a:pt x="211122" y="504369"/>
                </a:lnTo>
                <a:lnTo>
                  <a:pt x="217022" y="501001"/>
                </a:lnTo>
                <a:lnTo>
                  <a:pt x="230250" y="489200"/>
                </a:lnTo>
                <a:lnTo>
                  <a:pt x="233510" y="484234"/>
                </a:lnTo>
                <a:lnTo>
                  <a:pt x="237132" y="473637"/>
                </a:lnTo>
                <a:lnTo>
                  <a:pt x="241282" y="460038"/>
                </a:lnTo>
                <a:lnTo>
                  <a:pt x="245349" y="444469"/>
                </a:lnTo>
                <a:lnTo>
                  <a:pt x="246433" y="436316"/>
                </a:lnTo>
                <a:lnTo>
                  <a:pt x="247156" y="428024"/>
                </a:lnTo>
                <a:lnTo>
                  <a:pt x="246686" y="418686"/>
                </a:lnTo>
                <a:lnTo>
                  <a:pt x="245420" y="408650"/>
                </a:lnTo>
                <a:lnTo>
                  <a:pt x="243623" y="398150"/>
                </a:lnTo>
                <a:lnTo>
                  <a:pt x="242426" y="387339"/>
                </a:lnTo>
                <a:lnTo>
                  <a:pt x="241627" y="376323"/>
                </a:lnTo>
                <a:lnTo>
                  <a:pt x="241095" y="365168"/>
                </a:lnTo>
                <a:lnTo>
                  <a:pt x="238835" y="352969"/>
                </a:lnTo>
                <a:lnTo>
                  <a:pt x="235423" y="340075"/>
                </a:lnTo>
                <a:lnTo>
                  <a:pt x="231244" y="326715"/>
                </a:lnTo>
                <a:lnTo>
                  <a:pt x="224060" y="301712"/>
                </a:lnTo>
                <a:lnTo>
                  <a:pt x="220811" y="289710"/>
                </a:lnTo>
                <a:lnTo>
                  <a:pt x="216740" y="277899"/>
                </a:lnTo>
                <a:lnTo>
                  <a:pt x="212121" y="266214"/>
                </a:lnTo>
                <a:lnTo>
                  <a:pt x="207136" y="254615"/>
                </a:lnTo>
                <a:lnTo>
                  <a:pt x="202861" y="243072"/>
                </a:lnTo>
                <a:lnTo>
                  <a:pt x="199058" y="231567"/>
                </a:lnTo>
                <a:lnTo>
                  <a:pt x="195570" y="220087"/>
                </a:lnTo>
                <a:lnTo>
                  <a:pt x="191340" y="208623"/>
                </a:lnTo>
                <a:lnTo>
                  <a:pt x="186615" y="197171"/>
                </a:lnTo>
                <a:lnTo>
                  <a:pt x="181560" y="185727"/>
                </a:lnTo>
                <a:lnTo>
                  <a:pt x="177238" y="175239"/>
                </a:lnTo>
                <a:lnTo>
                  <a:pt x="173403" y="165390"/>
                </a:lnTo>
                <a:lnTo>
                  <a:pt x="169895" y="155966"/>
                </a:lnTo>
                <a:lnTo>
                  <a:pt x="165651" y="146826"/>
                </a:lnTo>
                <a:lnTo>
                  <a:pt x="160916" y="137876"/>
                </a:lnTo>
                <a:lnTo>
                  <a:pt x="155855" y="129051"/>
                </a:lnTo>
                <a:lnTo>
                  <a:pt x="151528" y="120311"/>
                </a:lnTo>
                <a:lnTo>
                  <a:pt x="147691" y="111626"/>
                </a:lnTo>
                <a:lnTo>
                  <a:pt x="144181" y="102979"/>
                </a:lnTo>
                <a:lnTo>
                  <a:pt x="140280" y="88291"/>
                </a:lnTo>
                <a:lnTo>
                  <a:pt x="137595" y="75413"/>
                </a:lnTo>
                <a:lnTo>
                  <a:pt x="133226" y="63339"/>
                </a:lnTo>
                <a:lnTo>
                  <a:pt x="128109" y="54163"/>
                </a:lnTo>
                <a:lnTo>
                  <a:pt x="125411" y="50383"/>
                </a:lnTo>
                <a:lnTo>
                  <a:pt x="122413" y="41102"/>
                </a:lnTo>
                <a:lnTo>
                  <a:pt x="120725" y="27707"/>
                </a:lnTo>
                <a:lnTo>
                  <a:pt x="120155" y="19199"/>
                </a:lnTo>
                <a:lnTo>
                  <a:pt x="122618" y="15495"/>
                </a:lnTo>
                <a:lnTo>
                  <a:pt x="131959" y="5356"/>
                </a:lnTo>
                <a:lnTo>
                  <a:pt x="134645" y="3557"/>
                </a:lnTo>
                <a:lnTo>
                  <a:pt x="140170" y="1559"/>
                </a:lnTo>
                <a:lnTo>
                  <a:pt x="163650" y="170"/>
                </a:lnTo>
                <a:lnTo>
                  <a:pt x="190441" y="0"/>
                </a:lnTo>
                <a:lnTo>
                  <a:pt x="214859" y="4522"/>
                </a:lnTo>
                <a:lnTo>
                  <a:pt x="234240" y="6750"/>
                </a:lnTo>
                <a:lnTo>
                  <a:pt x="255555" y="8692"/>
                </a:lnTo>
                <a:lnTo>
                  <a:pt x="277727" y="12730"/>
                </a:lnTo>
                <a:lnTo>
                  <a:pt x="316181" y="20359"/>
                </a:lnTo>
                <a:lnTo>
                  <a:pt x="343725" y="28393"/>
                </a:lnTo>
                <a:lnTo>
                  <a:pt x="357738" y="33203"/>
                </a:lnTo>
                <a:lnTo>
                  <a:pt x="372794" y="37362"/>
                </a:lnTo>
                <a:lnTo>
                  <a:pt x="388547" y="41087"/>
                </a:lnTo>
                <a:lnTo>
                  <a:pt x="404764" y="44522"/>
                </a:lnTo>
                <a:lnTo>
                  <a:pt x="438023" y="50880"/>
                </a:lnTo>
                <a:lnTo>
                  <a:pt x="454893" y="53909"/>
                </a:lnTo>
                <a:lnTo>
                  <a:pt x="471854" y="57833"/>
                </a:lnTo>
                <a:lnTo>
                  <a:pt x="488877" y="62354"/>
                </a:lnTo>
                <a:lnTo>
                  <a:pt x="505941" y="67273"/>
                </a:lnTo>
                <a:lnTo>
                  <a:pt x="523031" y="71505"/>
                </a:lnTo>
                <a:lnTo>
                  <a:pt x="540140" y="75279"/>
                </a:lnTo>
                <a:lnTo>
                  <a:pt x="557261" y="78748"/>
                </a:lnTo>
                <a:lnTo>
                  <a:pt x="574390" y="82965"/>
                </a:lnTo>
                <a:lnTo>
                  <a:pt x="591524" y="87681"/>
                </a:lnTo>
                <a:lnTo>
                  <a:pt x="625802" y="98002"/>
                </a:lnTo>
                <a:lnTo>
                  <a:pt x="660087" y="108939"/>
                </a:lnTo>
                <a:lnTo>
                  <a:pt x="677230" y="113569"/>
                </a:lnTo>
                <a:lnTo>
                  <a:pt x="694375" y="117610"/>
                </a:lnTo>
                <a:lnTo>
                  <a:pt x="711518" y="121255"/>
                </a:lnTo>
                <a:lnTo>
                  <a:pt x="727711" y="125591"/>
                </a:lnTo>
                <a:lnTo>
                  <a:pt x="743268" y="130386"/>
                </a:lnTo>
                <a:lnTo>
                  <a:pt x="758402" y="135488"/>
                </a:lnTo>
                <a:lnTo>
                  <a:pt x="773254" y="139842"/>
                </a:lnTo>
                <a:lnTo>
                  <a:pt x="787918" y="143696"/>
                </a:lnTo>
                <a:lnTo>
                  <a:pt x="815006" y="150520"/>
                </a:lnTo>
                <a:lnTo>
                  <a:pt x="836570" y="156727"/>
                </a:lnTo>
                <a:lnTo>
                  <a:pt x="864775" y="165577"/>
                </a:lnTo>
                <a:lnTo>
                  <a:pt x="892109" y="170257"/>
                </a:lnTo>
                <a:lnTo>
                  <a:pt x="908685" y="1714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10"/>
          <p:cNvSpPr/>
          <p:nvPr/>
        </p:nvSpPr>
        <p:spPr>
          <a:xfrm>
            <a:off x="3097529" y="5092173"/>
            <a:ext cx="256778" cy="444201"/>
          </a:xfrm>
          <a:custGeom>
            <a:avLst/>
            <a:gdLst/>
            <a:ahLst/>
            <a:cxnLst/>
            <a:rect l="0" t="0" r="0" b="0"/>
            <a:pathLst>
              <a:path w="256778" h="444201">
                <a:moveTo>
                  <a:pt x="0" y="51327"/>
                </a:moveTo>
                <a:lnTo>
                  <a:pt x="11932" y="51327"/>
                </a:lnTo>
                <a:lnTo>
                  <a:pt x="13670" y="50374"/>
                </a:lnTo>
                <a:lnTo>
                  <a:pt x="14828" y="48787"/>
                </a:lnTo>
                <a:lnTo>
                  <a:pt x="15601" y="46776"/>
                </a:lnTo>
                <a:lnTo>
                  <a:pt x="18020" y="45435"/>
                </a:lnTo>
                <a:lnTo>
                  <a:pt x="25790" y="43946"/>
                </a:lnTo>
                <a:lnTo>
                  <a:pt x="30528" y="42596"/>
                </a:lnTo>
                <a:lnTo>
                  <a:pt x="35592" y="40744"/>
                </a:lnTo>
                <a:lnTo>
                  <a:pt x="40873" y="38556"/>
                </a:lnTo>
                <a:lnTo>
                  <a:pt x="46299" y="36146"/>
                </a:lnTo>
                <a:lnTo>
                  <a:pt x="57408" y="30927"/>
                </a:lnTo>
                <a:lnTo>
                  <a:pt x="63989" y="28202"/>
                </a:lnTo>
                <a:lnTo>
                  <a:pt x="71235" y="25433"/>
                </a:lnTo>
                <a:lnTo>
                  <a:pt x="78923" y="22634"/>
                </a:lnTo>
                <a:lnTo>
                  <a:pt x="85953" y="19816"/>
                </a:lnTo>
                <a:lnTo>
                  <a:pt x="92544" y="16984"/>
                </a:lnTo>
                <a:lnTo>
                  <a:pt x="98844" y="14144"/>
                </a:lnTo>
                <a:lnTo>
                  <a:pt x="105901" y="12251"/>
                </a:lnTo>
                <a:lnTo>
                  <a:pt x="113463" y="10989"/>
                </a:lnTo>
                <a:lnTo>
                  <a:pt x="121362" y="10147"/>
                </a:lnTo>
                <a:lnTo>
                  <a:pt x="128533" y="9586"/>
                </a:lnTo>
                <a:lnTo>
                  <a:pt x="135219" y="9212"/>
                </a:lnTo>
                <a:lnTo>
                  <a:pt x="141581" y="8963"/>
                </a:lnTo>
                <a:lnTo>
                  <a:pt x="148680" y="7844"/>
                </a:lnTo>
                <a:lnTo>
                  <a:pt x="156270" y="6146"/>
                </a:lnTo>
                <a:lnTo>
                  <a:pt x="164188" y="4061"/>
                </a:lnTo>
                <a:lnTo>
                  <a:pt x="171371" y="2671"/>
                </a:lnTo>
                <a:lnTo>
                  <a:pt x="178065" y="1745"/>
                </a:lnTo>
                <a:lnTo>
                  <a:pt x="184433" y="1127"/>
                </a:lnTo>
                <a:lnTo>
                  <a:pt x="189630" y="715"/>
                </a:lnTo>
                <a:lnTo>
                  <a:pt x="194048" y="440"/>
                </a:lnTo>
                <a:lnTo>
                  <a:pt x="197946" y="258"/>
                </a:lnTo>
                <a:lnTo>
                  <a:pt x="207356" y="54"/>
                </a:lnTo>
                <a:lnTo>
                  <a:pt x="212533" y="0"/>
                </a:lnTo>
                <a:lnTo>
                  <a:pt x="216936" y="916"/>
                </a:lnTo>
                <a:lnTo>
                  <a:pt x="227685" y="5804"/>
                </a:lnTo>
                <a:lnTo>
                  <a:pt x="233909" y="7282"/>
                </a:lnTo>
                <a:lnTo>
                  <a:pt x="239850" y="10479"/>
                </a:lnTo>
                <a:lnTo>
                  <a:pt x="246874" y="15741"/>
                </a:lnTo>
                <a:lnTo>
                  <a:pt x="252642" y="21204"/>
                </a:lnTo>
                <a:lnTo>
                  <a:pt x="254153" y="24577"/>
                </a:lnTo>
                <a:lnTo>
                  <a:pt x="256280" y="37474"/>
                </a:lnTo>
                <a:lnTo>
                  <a:pt x="256777" y="44535"/>
                </a:lnTo>
                <a:lnTo>
                  <a:pt x="254459" y="53388"/>
                </a:lnTo>
                <a:lnTo>
                  <a:pt x="250253" y="63673"/>
                </a:lnTo>
                <a:lnTo>
                  <a:pt x="245209" y="74594"/>
                </a:lnTo>
                <a:lnTo>
                  <a:pt x="239792" y="88338"/>
                </a:lnTo>
                <a:lnTo>
                  <a:pt x="237014" y="96003"/>
                </a:lnTo>
                <a:lnTo>
                  <a:pt x="233927" y="109600"/>
                </a:lnTo>
                <a:lnTo>
                  <a:pt x="231603" y="122946"/>
                </a:lnTo>
                <a:lnTo>
                  <a:pt x="229650" y="130505"/>
                </a:lnTo>
                <a:lnTo>
                  <a:pt x="227395" y="138403"/>
                </a:lnTo>
                <a:lnTo>
                  <a:pt x="222350" y="154797"/>
                </a:lnTo>
                <a:lnTo>
                  <a:pt x="219671" y="163169"/>
                </a:lnTo>
                <a:lnTo>
                  <a:pt x="217885" y="171608"/>
                </a:lnTo>
                <a:lnTo>
                  <a:pt x="216694" y="180092"/>
                </a:lnTo>
                <a:lnTo>
                  <a:pt x="215900" y="188605"/>
                </a:lnTo>
                <a:lnTo>
                  <a:pt x="214419" y="197138"/>
                </a:lnTo>
                <a:lnTo>
                  <a:pt x="212479" y="205685"/>
                </a:lnTo>
                <a:lnTo>
                  <a:pt x="210233" y="214240"/>
                </a:lnTo>
                <a:lnTo>
                  <a:pt x="208735" y="223753"/>
                </a:lnTo>
                <a:lnTo>
                  <a:pt x="207737" y="233905"/>
                </a:lnTo>
                <a:lnTo>
                  <a:pt x="207072" y="244483"/>
                </a:lnTo>
                <a:lnTo>
                  <a:pt x="206332" y="263857"/>
                </a:lnTo>
                <a:lnTo>
                  <a:pt x="205916" y="290829"/>
                </a:lnTo>
                <a:lnTo>
                  <a:pt x="205744" y="377072"/>
                </a:lnTo>
                <a:lnTo>
                  <a:pt x="206695" y="384696"/>
                </a:lnTo>
                <a:lnTo>
                  <a:pt x="210292" y="398246"/>
                </a:lnTo>
                <a:lnTo>
                  <a:pt x="213122" y="412034"/>
                </a:lnTo>
                <a:lnTo>
                  <a:pt x="213783" y="421508"/>
                </a:lnTo>
                <a:lnTo>
                  <a:pt x="213960" y="426702"/>
                </a:lnTo>
                <a:lnTo>
                  <a:pt x="215030" y="430164"/>
                </a:lnTo>
                <a:lnTo>
                  <a:pt x="216696" y="432473"/>
                </a:lnTo>
                <a:lnTo>
                  <a:pt x="218759" y="434012"/>
                </a:lnTo>
                <a:lnTo>
                  <a:pt x="220135" y="435990"/>
                </a:lnTo>
                <a:lnTo>
                  <a:pt x="221663" y="440728"/>
                </a:lnTo>
                <a:lnTo>
                  <a:pt x="223023" y="442373"/>
                </a:lnTo>
                <a:lnTo>
                  <a:pt x="224882" y="443469"/>
                </a:lnTo>
                <a:lnTo>
                  <a:pt x="227074" y="444200"/>
                </a:lnTo>
                <a:lnTo>
                  <a:pt x="228535" y="443735"/>
                </a:lnTo>
                <a:lnTo>
                  <a:pt x="229510" y="442472"/>
                </a:lnTo>
                <a:lnTo>
                  <a:pt x="231458" y="4370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11"/>
          <p:cNvSpPr/>
          <p:nvPr/>
        </p:nvSpPr>
        <p:spPr>
          <a:xfrm>
            <a:off x="3431857" y="5186394"/>
            <a:ext cx="265555" cy="334252"/>
          </a:xfrm>
          <a:custGeom>
            <a:avLst/>
            <a:gdLst/>
            <a:ahLst/>
            <a:cxnLst/>
            <a:rect l="0" t="0" r="0" b="0"/>
            <a:pathLst>
              <a:path w="265555" h="334252">
                <a:moveTo>
                  <a:pt x="240030" y="34258"/>
                </a:moveTo>
                <a:lnTo>
                  <a:pt x="264420" y="34258"/>
                </a:lnTo>
                <a:lnTo>
                  <a:pt x="264863" y="33306"/>
                </a:lnTo>
                <a:lnTo>
                  <a:pt x="265354" y="29708"/>
                </a:lnTo>
                <a:lnTo>
                  <a:pt x="264533" y="28367"/>
                </a:lnTo>
                <a:lnTo>
                  <a:pt x="263033" y="27473"/>
                </a:lnTo>
                <a:lnTo>
                  <a:pt x="258826" y="26480"/>
                </a:lnTo>
                <a:lnTo>
                  <a:pt x="253781" y="26039"/>
                </a:lnTo>
                <a:lnTo>
                  <a:pt x="251103" y="24969"/>
                </a:lnTo>
                <a:lnTo>
                  <a:pt x="241830" y="18911"/>
                </a:lnTo>
                <a:lnTo>
                  <a:pt x="237420" y="16407"/>
                </a:lnTo>
                <a:lnTo>
                  <a:pt x="232575" y="13785"/>
                </a:lnTo>
                <a:lnTo>
                  <a:pt x="227440" y="12037"/>
                </a:lnTo>
                <a:lnTo>
                  <a:pt x="222112" y="10872"/>
                </a:lnTo>
                <a:lnTo>
                  <a:pt x="216654" y="10095"/>
                </a:lnTo>
                <a:lnTo>
                  <a:pt x="211111" y="9577"/>
                </a:lnTo>
                <a:lnTo>
                  <a:pt x="205511" y="9231"/>
                </a:lnTo>
                <a:lnTo>
                  <a:pt x="199872" y="9001"/>
                </a:lnTo>
                <a:lnTo>
                  <a:pt x="193256" y="7895"/>
                </a:lnTo>
                <a:lnTo>
                  <a:pt x="185987" y="6206"/>
                </a:lnTo>
                <a:lnTo>
                  <a:pt x="178284" y="4126"/>
                </a:lnTo>
                <a:lnTo>
                  <a:pt x="172196" y="2740"/>
                </a:lnTo>
                <a:lnTo>
                  <a:pt x="167184" y="1816"/>
                </a:lnTo>
                <a:lnTo>
                  <a:pt x="162892" y="1200"/>
                </a:lnTo>
                <a:lnTo>
                  <a:pt x="158125" y="790"/>
                </a:lnTo>
                <a:lnTo>
                  <a:pt x="153042" y="516"/>
                </a:lnTo>
                <a:lnTo>
                  <a:pt x="142313" y="211"/>
                </a:lnTo>
                <a:lnTo>
                  <a:pt x="118777" y="0"/>
                </a:lnTo>
                <a:lnTo>
                  <a:pt x="115380" y="942"/>
                </a:lnTo>
                <a:lnTo>
                  <a:pt x="109065" y="4529"/>
                </a:lnTo>
                <a:lnTo>
                  <a:pt x="103083" y="6758"/>
                </a:lnTo>
                <a:lnTo>
                  <a:pt x="100155" y="7352"/>
                </a:lnTo>
                <a:lnTo>
                  <a:pt x="94361" y="10552"/>
                </a:lnTo>
                <a:lnTo>
                  <a:pt x="88611" y="15149"/>
                </a:lnTo>
                <a:lnTo>
                  <a:pt x="82880" y="20368"/>
                </a:lnTo>
                <a:lnTo>
                  <a:pt x="74299" y="28661"/>
                </a:lnTo>
                <a:lnTo>
                  <a:pt x="72393" y="31479"/>
                </a:lnTo>
                <a:lnTo>
                  <a:pt x="68758" y="39996"/>
                </a:lnTo>
                <a:lnTo>
                  <a:pt x="62071" y="49505"/>
                </a:lnTo>
                <a:lnTo>
                  <a:pt x="56797" y="58814"/>
                </a:lnTo>
                <a:lnTo>
                  <a:pt x="51278" y="66762"/>
                </a:lnTo>
                <a:lnTo>
                  <a:pt x="45650" y="73470"/>
                </a:lnTo>
                <a:lnTo>
                  <a:pt x="39974" y="79625"/>
                </a:lnTo>
                <a:lnTo>
                  <a:pt x="31423" y="88446"/>
                </a:lnTo>
                <a:lnTo>
                  <a:pt x="29521" y="91339"/>
                </a:lnTo>
                <a:lnTo>
                  <a:pt x="27408" y="97092"/>
                </a:lnTo>
                <a:lnTo>
                  <a:pt x="26219" y="105686"/>
                </a:lnTo>
                <a:lnTo>
                  <a:pt x="25940" y="113947"/>
                </a:lnTo>
                <a:lnTo>
                  <a:pt x="25866" y="118816"/>
                </a:lnTo>
                <a:lnTo>
                  <a:pt x="24864" y="122063"/>
                </a:lnTo>
                <a:lnTo>
                  <a:pt x="23244" y="124227"/>
                </a:lnTo>
                <a:lnTo>
                  <a:pt x="21211" y="125670"/>
                </a:lnTo>
                <a:lnTo>
                  <a:pt x="19855" y="127585"/>
                </a:lnTo>
                <a:lnTo>
                  <a:pt x="18350" y="132252"/>
                </a:lnTo>
                <a:lnTo>
                  <a:pt x="17383" y="142056"/>
                </a:lnTo>
                <a:lnTo>
                  <a:pt x="17251" y="144081"/>
                </a:lnTo>
                <a:lnTo>
                  <a:pt x="19732" y="147521"/>
                </a:lnTo>
                <a:lnTo>
                  <a:pt x="25367" y="153878"/>
                </a:lnTo>
                <a:lnTo>
                  <a:pt x="30165" y="154156"/>
                </a:lnTo>
                <a:lnTo>
                  <a:pt x="32492" y="155147"/>
                </a:lnTo>
                <a:lnTo>
                  <a:pt x="37618" y="158789"/>
                </a:lnTo>
                <a:lnTo>
                  <a:pt x="41272" y="160141"/>
                </a:lnTo>
                <a:lnTo>
                  <a:pt x="45612" y="161043"/>
                </a:lnTo>
                <a:lnTo>
                  <a:pt x="50411" y="161644"/>
                </a:lnTo>
                <a:lnTo>
                  <a:pt x="58282" y="162311"/>
                </a:lnTo>
                <a:lnTo>
                  <a:pt x="61715" y="162490"/>
                </a:lnTo>
                <a:lnTo>
                  <a:pt x="65908" y="163561"/>
                </a:lnTo>
                <a:lnTo>
                  <a:pt x="70609" y="165227"/>
                </a:lnTo>
                <a:lnTo>
                  <a:pt x="75648" y="167291"/>
                </a:lnTo>
                <a:lnTo>
                  <a:pt x="80912" y="168667"/>
                </a:lnTo>
                <a:lnTo>
                  <a:pt x="86326" y="169584"/>
                </a:lnTo>
                <a:lnTo>
                  <a:pt x="91841" y="170195"/>
                </a:lnTo>
                <a:lnTo>
                  <a:pt x="97422" y="171555"/>
                </a:lnTo>
                <a:lnTo>
                  <a:pt x="103048" y="173415"/>
                </a:lnTo>
                <a:lnTo>
                  <a:pt x="108704" y="175607"/>
                </a:lnTo>
                <a:lnTo>
                  <a:pt x="122608" y="180582"/>
                </a:lnTo>
                <a:lnTo>
                  <a:pt x="130316" y="183242"/>
                </a:lnTo>
                <a:lnTo>
                  <a:pt x="137360" y="185968"/>
                </a:lnTo>
                <a:lnTo>
                  <a:pt x="143961" y="188738"/>
                </a:lnTo>
                <a:lnTo>
                  <a:pt x="150267" y="191538"/>
                </a:lnTo>
                <a:lnTo>
                  <a:pt x="157328" y="195308"/>
                </a:lnTo>
                <a:lnTo>
                  <a:pt x="164892" y="199728"/>
                </a:lnTo>
                <a:lnTo>
                  <a:pt x="172793" y="204578"/>
                </a:lnTo>
                <a:lnTo>
                  <a:pt x="179965" y="209718"/>
                </a:lnTo>
                <a:lnTo>
                  <a:pt x="186652" y="215049"/>
                </a:lnTo>
                <a:lnTo>
                  <a:pt x="193015" y="220508"/>
                </a:lnTo>
                <a:lnTo>
                  <a:pt x="199162" y="225099"/>
                </a:lnTo>
                <a:lnTo>
                  <a:pt x="205164" y="229113"/>
                </a:lnTo>
                <a:lnTo>
                  <a:pt x="211071" y="232741"/>
                </a:lnTo>
                <a:lnTo>
                  <a:pt x="216914" y="237066"/>
                </a:lnTo>
                <a:lnTo>
                  <a:pt x="222714" y="241853"/>
                </a:lnTo>
                <a:lnTo>
                  <a:pt x="228486" y="246950"/>
                </a:lnTo>
                <a:lnTo>
                  <a:pt x="239979" y="257693"/>
                </a:lnTo>
                <a:lnTo>
                  <a:pt x="258329" y="275561"/>
                </a:lnTo>
                <a:lnTo>
                  <a:pt x="260802" y="279899"/>
                </a:lnTo>
                <a:lnTo>
                  <a:pt x="263549" y="289800"/>
                </a:lnTo>
                <a:lnTo>
                  <a:pt x="264771" y="298009"/>
                </a:lnTo>
                <a:lnTo>
                  <a:pt x="265458" y="307987"/>
                </a:lnTo>
                <a:lnTo>
                  <a:pt x="265554" y="311041"/>
                </a:lnTo>
                <a:lnTo>
                  <a:pt x="263714" y="314030"/>
                </a:lnTo>
                <a:lnTo>
                  <a:pt x="256588" y="319891"/>
                </a:lnTo>
                <a:lnTo>
                  <a:pt x="249612" y="325671"/>
                </a:lnTo>
                <a:lnTo>
                  <a:pt x="246418" y="328546"/>
                </a:lnTo>
                <a:lnTo>
                  <a:pt x="242383" y="330463"/>
                </a:lnTo>
                <a:lnTo>
                  <a:pt x="237789" y="331740"/>
                </a:lnTo>
                <a:lnTo>
                  <a:pt x="232821" y="332592"/>
                </a:lnTo>
                <a:lnTo>
                  <a:pt x="227604" y="333160"/>
                </a:lnTo>
                <a:lnTo>
                  <a:pt x="222221" y="333538"/>
                </a:lnTo>
                <a:lnTo>
                  <a:pt x="216728" y="333791"/>
                </a:lnTo>
                <a:lnTo>
                  <a:pt x="205543" y="334071"/>
                </a:lnTo>
                <a:lnTo>
                  <a:pt x="178290" y="334251"/>
                </a:lnTo>
                <a:lnTo>
                  <a:pt x="171247" y="333314"/>
                </a:lnTo>
                <a:lnTo>
                  <a:pt x="164647" y="331736"/>
                </a:lnTo>
                <a:lnTo>
                  <a:pt x="158343" y="329732"/>
                </a:lnTo>
                <a:lnTo>
                  <a:pt x="152234" y="328395"/>
                </a:lnTo>
                <a:lnTo>
                  <a:pt x="146257" y="327505"/>
                </a:lnTo>
                <a:lnTo>
                  <a:pt x="140367" y="326911"/>
                </a:lnTo>
                <a:lnTo>
                  <a:pt x="134535" y="325562"/>
                </a:lnTo>
                <a:lnTo>
                  <a:pt x="128743" y="323711"/>
                </a:lnTo>
                <a:lnTo>
                  <a:pt x="122976" y="321524"/>
                </a:lnTo>
                <a:lnTo>
                  <a:pt x="116274" y="320067"/>
                </a:lnTo>
                <a:lnTo>
                  <a:pt x="108949" y="319094"/>
                </a:lnTo>
                <a:lnTo>
                  <a:pt x="101208" y="318447"/>
                </a:lnTo>
                <a:lnTo>
                  <a:pt x="95094" y="317062"/>
                </a:lnTo>
                <a:lnTo>
                  <a:pt x="90066" y="315187"/>
                </a:lnTo>
                <a:lnTo>
                  <a:pt x="85762" y="312984"/>
                </a:lnTo>
                <a:lnTo>
                  <a:pt x="80987" y="311516"/>
                </a:lnTo>
                <a:lnTo>
                  <a:pt x="75899" y="310536"/>
                </a:lnTo>
                <a:lnTo>
                  <a:pt x="70602" y="309884"/>
                </a:lnTo>
                <a:lnTo>
                  <a:pt x="66118" y="308496"/>
                </a:lnTo>
                <a:lnTo>
                  <a:pt x="58596" y="304414"/>
                </a:lnTo>
                <a:lnTo>
                  <a:pt x="54304" y="301992"/>
                </a:lnTo>
                <a:lnTo>
                  <a:pt x="44455" y="296761"/>
                </a:lnTo>
                <a:lnTo>
                  <a:pt x="28200" y="288460"/>
                </a:lnTo>
                <a:lnTo>
                  <a:pt x="23563" y="285642"/>
                </a:lnTo>
                <a:lnTo>
                  <a:pt x="15870" y="279969"/>
                </a:lnTo>
                <a:lnTo>
                  <a:pt x="9275" y="274273"/>
                </a:lnTo>
                <a:lnTo>
                  <a:pt x="0" y="2657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topics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 angle types</a:t>
            </a:r>
          </a:p>
          <a:p>
            <a:pPr lvl="1"/>
            <a:r>
              <a:rPr lang="en-US" dirty="0" smtClean="0"/>
              <a:t>Linear pair</a:t>
            </a:r>
          </a:p>
          <a:p>
            <a:pPr lvl="1"/>
            <a:r>
              <a:rPr lang="en-US" dirty="0" smtClean="0"/>
              <a:t>Vertical pair</a:t>
            </a:r>
          </a:p>
          <a:p>
            <a:pPr lvl="1"/>
            <a:r>
              <a:rPr lang="en-US" dirty="0" smtClean="0"/>
              <a:t>Corresponding</a:t>
            </a:r>
          </a:p>
          <a:p>
            <a:pPr lvl="1"/>
            <a:r>
              <a:rPr lang="en-US" dirty="0" smtClean="0"/>
              <a:t>Alternate interior</a:t>
            </a:r>
          </a:p>
          <a:p>
            <a:pPr lvl="1"/>
            <a:r>
              <a:rPr lang="en-US" dirty="0" smtClean="0"/>
              <a:t>Same-side interior</a:t>
            </a:r>
          </a:p>
          <a:p>
            <a:pPr lvl="1"/>
            <a:r>
              <a:rPr lang="en-US" dirty="0" smtClean="0"/>
              <a:t>Alternate exterior</a:t>
            </a:r>
          </a:p>
          <a:p>
            <a:pPr lvl="1"/>
            <a:r>
              <a:rPr lang="en-US" dirty="0" smtClean="0"/>
              <a:t>Same-side exterior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Pair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009649" y="2858301"/>
            <a:ext cx="7124701" cy="200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215"/>
          <p:cNvSpPr/>
          <p:nvPr/>
        </p:nvSpPr>
        <p:spPr>
          <a:xfrm>
            <a:off x="2840354" y="4221640"/>
            <a:ext cx="265749" cy="296068"/>
          </a:xfrm>
          <a:custGeom>
            <a:avLst/>
            <a:gdLst/>
            <a:ahLst/>
            <a:cxnLst/>
            <a:rect l="0" t="0" r="0" b="0"/>
            <a:pathLst>
              <a:path w="265749" h="296068">
                <a:moveTo>
                  <a:pt x="0" y="296067"/>
                </a:moveTo>
                <a:lnTo>
                  <a:pt x="0" y="283297"/>
                </a:lnTo>
                <a:lnTo>
                  <a:pt x="953" y="281838"/>
                </a:lnTo>
                <a:lnTo>
                  <a:pt x="2540" y="280866"/>
                </a:lnTo>
                <a:lnTo>
                  <a:pt x="4552" y="280219"/>
                </a:lnTo>
                <a:lnTo>
                  <a:pt x="9326" y="276959"/>
                </a:lnTo>
                <a:lnTo>
                  <a:pt x="11932" y="274756"/>
                </a:lnTo>
                <a:lnTo>
                  <a:pt x="13670" y="272334"/>
                </a:lnTo>
                <a:lnTo>
                  <a:pt x="17068" y="264376"/>
                </a:lnTo>
                <a:lnTo>
                  <a:pt x="21239" y="258805"/>
                </a:lnTo>
                <a:lnTo>
                  <a:pt x="26267" y="250614"/>
                </a:lnTo>
                <a:lnTo>
                  <a:pt x="28941" y="245762"/>
                </a:lnTo>
                <a:lnTo>
                  <a:pt x="34453" y="235292"/>
                </a:lnTo>
                <a:lnTo>
                  <a:pt x="54303" y="196009"/>
                </a:lnTo>
                <a:lnTo>
                  <a:pt x="56204" y="190310"/>
                </a:lnTo>
                <a:lnTo>
                  <a:pt x="57472" y="184605"/>
                </a:lnTo>
                <a:lnTo>
                  <a:pt x="58317" y="178896"/>
                </a:lnTo>
                <a:lnTo>
                  <a:pt x="59833" y="173186"/>
                </a:lnTo>
                <a:lnTo>
                  <a:pt x="61797" y="167474"/>
                </a:lnTo>
                <a:lnTo>
                  <a:pt x="64058" y="161761"/>
                </a:lnTo>
                <a:lnTo>
                  <a:pt x="66518" y="156047"/>
                </a:lnTo>
                <a:lnTo>
                  <a:pt x="71791" y="144618"/>
                </a:lnTo>
                <a:lnTo>
                  <a:pt x="73578" y="138904"/>
                </a:lnTo>
                <a:lnTo>
                  <a:pt x="74770" y="133189"/>
                </a:lnTo>
                <a:lnTo>
                  <a:pt x="75564" y="127474"/>
                </a:lnTo>
                <a:lnTo>
                  <a:pt x="78987" y="118585"/>
                </a:lnTo>
                <a:lnTo>
                  <a:pt x="83683" y="110506"/>
                </a:lnTo>
                <a:lnTo>
                  <a:pt x="88945" y="100565"/>
                </a:lnTo>
                <a:lnTo>
                  <a:pt x="97263" y="84259"/>
                </a:lnTo>
                <a:lnTo>
                  <a:pt x="99132" y="78662"/>
                </a:lnTo>
                <a:lnTo>
                  <a:pt x="100378" y="73025"/>
                </a:lnTo>
                <a:lnTo>
                  <a:pt x="101209" y="67362"/>
                </a:lnTo>
                <a:lnTo>
                  <a:pt x="101763" y="61683"/>
                </a:lnTo>
                <a:lnTo>
                  <a:pt x="102132" y="55991"/>
                </a:lnTo>
                <a:lnTo>
                  <a:pt x="102378" y="50291"/>
                </a:lnTo>
                <a:lnTo>
                  <a:pt x="103495" y="45539"/>
                </a:lnTo>
                <a:lnTo>
                  <a:pt x="107275" y="37719"/>
                </a:lnTo>
                <a:lnTo>
                  <a:pt x="112131" y="31068"/>
                </a:lnTo>
                <a:lnTo>
                  <a:pt x="120219" y="21969"/>
                </a:lnTo>
                <a:lnTo>
                  <a:pt x="123009" y="19037"/>
                </a:lnTo>
                <a:lnTo>
                  <a:pt x="124869" y="16131"/>
                </a:lnTo>
                <a:lnTo>
                  <a:pt x="127853" y="7162"/>
                </a:lnTo>
                <a:lnTo>
                  <a:pt x="128098" y="6308"/>
                </a:lnTo>
                <a:lnTo>
                  <a:pt x="132994" y="557"/>
                </a:lnTo>
                <a:lnTo>
                  <a:pt x="134383" y="0"/>
                </a:lnTo>
                <a:lnTo>
                  <a:pt x="135309" y="582"/>
                </a:lnTo>
                <a:lnTo>
                  <a:pt x="135926" y="1922"/>
                </a:lnTo>
                <a:lnTo>
                  <a:pt x="137290" y="2815"/>
                </a:lnTo>
                <a:lnTo>
                  <a:pt x="141345" y="3808"/>
                </a:lnTo>
                <a:lnTo>
                  <a:pt x="142808" y="5026"/>
                </a:lnTo>
                <a:lnTo>
                  <a:pt x="143783" y="6789"/>
                </a:lnTo>
                <a:lnTo>
                  <a:pt x="144867" y="11289"/>
                </a:lnTo>
                <a:lnTo>
                  <a:pt x="145348" y="16464"/>
                </a:lnTo>
                <a:lnTo>
                  <a:pt x="146429" y="19178"/>
                </a:lnTo>
                <a:lnTo>
                  <a:pt x="151548" y="27547"/>
                </a:lnTo>
                <a:lnTo>
                  <a:pt x="153080" y="33215"/>
                </a:lnTo>
                <a:lnTo>
                  <a:pt x="156301" y="41449"/>
                </a:lnTo>
                <a:lnTo>
                  <a:pt x="158493" y="46312"/>
                </a:lnTo>
                <a:lnTo>
                  <a:pt x="163469" y="56795"/>
                </a:lnTo>
                <a:lnTo>
                  <a:pt x="166129" y="62257"/>
                </a:lnTo>
                <a:lnTo>
                  <a:pt x="167903" y="67804"/>
                </a:lnTo>
                <a:lnTo>
                  <a:pt x="169086" y="73407"/>
                </a:lnTo>
                <a:lnTo>
                  <a:pt x="169874" y="79047"/>
                </a:lnTo>
                <a:lnTo>
                  <a:pt x="171352" y="84712"/>
                </a:lnTo>
                <a:lnTo>
                  <a:pt x="173290" y="90394"/>
                </a:lnTo>
                <a:lnTo>
                  <a:pt x="175534" y="96087"/>
                </a:lnTo>
                <a:lnTo>
                  <a:pt x="177030" y="102739"/>
                </a:lnTo>
                <a:lnTo>
                  <a:pt x="178028" y="110032"/>
                </a:lnTo>
                <a:lnTo>
                  <a:pt x="178693" y="117751"/>
                </a:lnTo>
                <a:lnTo>
                  <a:pt x="180089" y="124802"/>
                </a:lnTo>
                <a:lnTo>
                  <a:pt x="181972" y="131408"/>
                </a:lnTo>
                <a:lnTo>
                  <a:pt x="184180" y="137717"/>
                </a:lnTo>
                <a:lnTo>
                  <a:pt x="185652" y="144781"/>
                </a:lnTo>
                <a:lnTo>
                  <a:pt x="186633" y="152347"/>
                </a:lnTo>
                <a:lnTo>
                  <a:pt x="187287" y="160249"/>
                </a:lnTo>
                <a:lnTo>
                  <a:pt x="188676" y="167421"/>
                </a:lnTo>
                <a:lnTo>
                  <a:pt x="190554" y="174108"/>
                </a:lnTo>
                <a:lnTo>
                  <a:pt x="192759" y="180471"/>
                </a:lnTo>
                <a:lnTo>
                  <a:pt x="196134" y="186618"/>
                </a:lnTo>
                <a:lnTo>
                  <a:pt x="200288" y="192621"/>
                </a:lnTo>
                <a:lnTo>
                  <a:pt x="204963" y="198528"/>
                </a:lnTo>
                <a:lnTo>
                  <a:pt x="209032" y="204371"/>
                </a:lnTo>
                <a:lnTo>
                  <a:pt x="212698" y="210172"/>
                </a:lnTo>
                <a:lnTo>
                  <a:pt x="216094" y="215943"/>
                </a:lnTo>
                <a:lnTo>
                  <a:pt x="219310" y="221696"/>
                </a:lnTo>
                <a:lnTo>
                  <a:pt x="225424" y="233168"/>
                </a:lnTo>
                <a:lnTo>
                  <a:pt x="234221" y="250337"/>
                </a:lnTo>
                <a:lnTo>
                  <a:pt x="239989" y="259233"/>
                </a:lnTo>
                <a:lnTo>
                  <a:pt x="245727" y="266361"/>
                </a:lnTo>
                <a:lnTo>
                  <a:pt x="251452" y="272705"/>
                </a:lnTo>
                <a:lnTo>
                  <a:pt x="257172" y="278699"/>
                </a:lnTo>
                <a:lnTo>
                  <a:pt x="260030" y="281631"/>
                </a:lnTo>
                <a:lnTo>
                  <a:pt x="261936" y="284538"/>
                </a:lnTo>
                <a:lnTo>
                  <a:pt x="264995" y="293508"/>
                </a:lnTo>
                <a:lnTo>
                  <a:pt x="265748" y="2960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6"/>
          <p:cNvSpPr/>
          <p:nvPr/>
        </p:nvSpPr>
        <p:spPr>
          <a:xfrm>
            <a:off x="2883217" y="4389120"/>
            <a:ext cx="282894" cy="34281"/>
          </a:xfrm>
          <a:custGeom>
            <a:avLst/>
            <a:gdLst/>
            <a:ahLst/>
            <a:cxnLst/>
            <a:rect l="0" t="0" r="0" b="0"/>
            <a:pathLst>
              <a:path w="282894" h="34281">
                <a:moveTo>
                  <a:pt x="0" y="25717"/>
                </a:moveTo>
                <a:lnTo>
                  <a:pt x="4551" y="25717"/>
                </a:lnTo>
                <a:lnTo>
                  <a:pt x="5891" y="26670"/>
                </a:lnTo>
                <a:lnTo>
                  <a:pt x="6785" y="28257"/>
                </a:lnTo>
                <a:lnTo>
                  <a:pt x="7381" y="30268"/>
                </a:lnTo>
                <a:lnTo>
                  <a:pt x="8731" y="31609"/>
                </a:lnTo>
                <a:lnTo>
                  <a:pt x="10583" y="32502"/>
                </a:lnTo>
                <a:lnTo>
                  <a:pt x="12770" y="33098"/>
                </a:lnTo>
                <a:lnTo>
                  <a:pt x="20281" y="33760"/>
                </a:lnTo>
                <a:lnTo>
                  <a:pt x="24950" y="33936"/>
                </a:lnTo>
                <a:lnTo>
                  <a:pt x="40624" y="34185"/>
                </a:lnTo>
                <a:lnTo>
                  <a:pt x="66969" y="34280"/>
                </a:lnTo>
                <a:lnTo>
                  <a:pt x="72268" y="33331"/>
                </a:lnTo>
                <a:lnTo>
                  <a:pt x="77706" y="31746"/>
                </a:lnTo>
                <a:lnTo>
                  <a:pt x="83237" y="29736"/>
                </a:lnTo>
                <a:lnTo>
                  <a:pt x="88828" y="28397"/>
                </a:lnTo>
                <a:lnTo>
                  <a:pt x="94461" y="27503"/>
                </a:lnTo>
                <a:lnTo>
                  <a:pt x="100122" y="26908"/>
                </a:lnTo>
                <a:lnTo>
                  <a:pt x="106753" y="25558"/>
                </a:lnTo>
                <a:lnTo>
                  <a:pt x="114031" y="23706"/>
                </a:lnTo>
                <a:lnTo>
                  <a:pt x="121741" y="21519"/>
                </a:lnTo>
                <a:lnTo>
                  <a:pt x="128785" y="20061"/>
                </a:lnTo>
                <a:lnTo>
                  <a:pt x="135387" y="19089"/>
                </a:lnTo>
                <a:lnTo>
                  <a:pt x="141693" y="18441"/>
                </a:lnTo>
                <a:lnTo>
                  <a:pt x="147802" y="18009"/>
                </a:lnTo>
                <a:lnTo>
                  <a:pt x="153780" y="17721"/>
                </a:lnTo>
                <a:lnTo>
                  <a:pt x="159670" y="17529"/>
                </a:lnTo>
                <a:lnTo>
                  <a:pt x="165502" y="16448"/>
                </a:lnTo>
                <a:lnTo>
                  <a:pt x="171295" y="14775"/>
                </a:lnTo>
                <a:lnTo>
                  <a:pt x="177062" y="12708"/>
                </a:lnTo>
                <a:lnTo>
                  <a:pt x="182811" y="11329"/>
                </a:lnTo>
                <a:lnTo>
                  <a:pt x="188549" y="10410"/>
                </a:lnTo>
                <a:lnTo>
                  <a:pt x="194279" y="9797"/>
                </a:lnTo>
                <a:lnTo>
                  <a:pt x="200957" y="9389"/>
                </a:lnTo>
                <a:lnTo>
                  <a:pt x="215997" y="8935"/>
                </a:lnTo>
                <a:lnTo>
                  <a:pt x="222103" y="7862"/>
                </a:lnTo>
                <a:lnTo>
                  <a:pt x="227126" y="6193"/>
                </a:lnTo>
                <a:lnTo>
                  <a:pt x="231427" y="4129"/>
                </a:lnTo>
                <a:lnTo>
                  <a:pt x="235247" y="2752"/>
                </a:lnTo>
                <a:lnTo>
                  <a:pt x="238747" y="1835"/>
                </a:lnTo>
                <a:lnTo>
                  <a:pt x="246127" y="815"/>
                </a:lnTo>
                <a:lnTo>
                  <a:pt x="250762" y="543"/>
                </a:lnTo>
                <a:lnTo>
                  <a:pt x="260040" y="241"/>
                </a:lnTo>
                <a:lnTo>
                  <a:pt x="273757" y="47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7"/>
          <p:cNvSpPr/>
          <p:nvPr/>
        </p:nvSpPr>
        <p:spPr>
          <a:xfrm>
            <a:off x="4229131" y="4063365"/>
            <a:ext cx="34260" cy="325756"/>
          </a:xfrm>
          <a:custGeom>
            <a:avLst/>
            <a:gdLst/>
            <a:ahLst/>
            <a:cxnLst/>
            <a:rect l="0" t="0" r="0" b="0"/>
            <a:pathLst>
              <a:path w="34260" h="325756">
                <a:moveTo>
                  <a:pt x="17114" y="0"/>
                </a:moveTo>
                <a:lnTo>
                  <a:pt x="8894" y="0"/>
                </a:lnTo>
                <a:lnTo>
                  <a:pt x="7824" y="952"/>
                </a:lnTo>
                <a:lnTo>
                  <a:pt x="1191" y="7381"/>
                </a:lnTo>
                <a:lnTo>
                  <a:pt x="784" y="8731"/>
                </a:lnTo>
                <a:lnTo>
                  <a:pt x="130" y="17740"/>
                </a:lnTo>
                <a:lnTo>
                  <a:pt x="40" y="24077"/>
                </a:lnTo>
                <a:lnTo>
                  <a:pt x="0" y="33243"/>
                </a:lnTo>
                <a:lnTo>
                  <a:pt x="942" y="37402"/>
                </a:lnTo>
                <a:lnTo>
                  <a:pt x="2523" y="41127"/>
                </a:lnTo>
                <a:lnTo>
                  <a:pt x="4529" y="44563"/>
                </a:lnTo>
                <a:lnTo>
                  <a:pt x="5866" y="48758"/>
                </a:lnTo>
                <a:lnTo>
                  <a:pt x="6758" y="53460"/>
                </a:lnTo>
                <a:lnTo>
                  <a:pt x="7352" y="58500"/>
                </a:lnTo>
                <a:lnTo>
                  <a:pt x="7748" y="64717"/>
                </a:lnTo>
                <a:lnTo>
                  <a:pt x="8013" y="71720"/>
                </a:lnTo>
                <a:lnTo>
                  <a:pt x="8385" y="92688"/>
                </a:lnTo>
                <a:lnTo>
                  <a:pt x="8540" y="197203"/>
                </a:lnTo>
                <a:lnTo>
                  <a:pt x="9493" y="205763"/>
                </a:lnTo>
                <a:lnTo>
                  <a:pt x="11081" y="214328"/>
                </a:lnTo>
                <a:lnTo>
                  <a:pt x="13092" y="222895"/>
                </a:lnTo>
                <a:lnTo>
                  <a:pt x="14432" y="231464"/>
                </a:lnTo>
                <a:lnTo>
                  <a:pt x="15326" y="240034"/>
                </a:lnTo>
                <a:lnTo>
                  <a:pt x="15922" y="248605"/>
                </a:lnTo>
                <a:lnTo>
                  <a:pt x="16319" y="256224"/>
                </a:lnTo>
                <a:lnTo>
                  <a:pt x="16760" y="269770"/>
                </a:lnTo>
                <a:lnTo>
                  <a:pt x="17831" y="275096"/>
                </a:lnTo>
                <a:lnTo>
                  <a:pt x="19497" y="279600"/>
                </a:lnTo>
                <a:lnTo>
                  <a:pt x="21560" y="283555"/>
                </a:lnTo>
                <a:lnTo>
                  <a:pt x="22935" y="288096"/>
                </a:lnTo>
                <a:lnTo>
                  <a:pt x="23852" y="293029"/>
                </a:lnTo>
                <a:lnTo>
                  <a:pt x="24871" y="302637"/>
                </a:lnTo>
                <a:lnTo>
                  <a:pt x="25445" y="312449"/>
                </a:lnTo>
                <a:lnTo>
                  <a:pt x="25655" y="321110"/>
                </a:lnTo>
                <a:lnTo>
                  <a:pt x="26617" y="322658"/>
                </a:lnTo>
                <a:lnTo>
                  <a:pt x="28212" y="323690"/>
                </a:lnTo>
                <a:lnTo>
                  <a:pt x="34259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8"/>
          <p:cNvSpPr/>
          <p:nvPr/>
        </p:nvSpPr>
        <p:spPr>
          <a:xfrm>
            <a:off x="4186237" y="4021845"/>
            <a:ext cx="281158" cy="332505"/>
          </a:xfrm>
          <a:custGeom>
            <a:avLst/>
            <a:gdLst/>
            <a:ahLst/>
            <a:cxnLst/>
            <a:rect l="0" t="0" r="0" b="0"/>
            <a:pathLst>
              <a:path w="281158" h="332505">
                <a:moveTo>
                  <a:pt x="0" y="101527"/>
                </a:moveTo>
                <a:lnTo>
                  <a:pt x="0" y="81054"/>
                </a:lnTo>
                <a:lnTo>
                  <a:pt x="953" y="79306"/>
                </a:lnTo>
                <a:lnTo>
                  <a:pt x="2540" y="78141"/>
                </a:lnTo>
                <a:lnTo>
                  <a:pt x="4551" y="77364"/>
                </a:lnTo>
                <a:lnTo>
                  <a:pt x="11931" y="71719"/>
                </a:lnTo>
                <a:lnTo>
                  <a:pt x="19908" y="64149"/>
                </a:lnTo>
                <a:lnTo>
                  <a:pt x="24702" y="59464"/>
                </a:lnTo>
                <a:lnTo>
                  <a:pt x="29803" y="56340"/>
                </a:lnTo>
                <a:lnTo>
                  <a:pt x="35109" y="54257"/>
                </a:lnTo>
                <a:lnTo>
                  <a:pt x="40551" y="52869"/>
                </a:lnTo>
                <a:lnTo>
                  <a:pt x="46084" y="50039"/>
                </a:lnTo>
                <a:lnTo>
                  <a:pt x="51678" y="46246"/>
                </a:lnTo>
                <a:lnTo>
                  <a:pt x="57312" y="41813"/>
                </a:lnTo>
                <a:lnTo>
                  <a:pt x="62973" y="37906"/>
                </a:lnTo>
                <a:lnTo>
                  <a:pt x="68652" y="34348"/>
                </a:lnTo>
                <a:lnTo>
                  <a:pt x="74343" y="31023"/>
                </a:lnTo>
                <a:lnTo>
                  <a:pt x="80995" y="27855"/>
                </a:lnTo>
                <a:lnTo>
                  <a:pt x="88286" y="24790"/>
                </a:lnTo>
                <a:lnTo>
                  <a:pt x="96005" y="21794"/>
                </a:lnTo>
                <a:lnTo>
                  <a:pt x="103056" y="18844"/>
                </a:lnTo>
                <a:lnTo>
                  <a:pt x="109662" y="15925"/>
                </a:lnTo>
                <a:lnTo>
                  <a:pt x="115970" y="13026"/>
                </a:lnTo>
                <a:lnTo>
                  <a:pt x="122081" y="11094"/>
                </a:lnTo>
                <a:lnTo>
                  <a:pt x="128060" y="9806"/>
                </a:lnTo>
                <a:lnTo>
                  <a:pt x="133950" y="8947"/>
                </a:lnTo>
                <a:lnTo>
                  <a:pt x="140735" y="7423"/>
                </a:lnTo>
                <a:lnTo>
                  <a:pt x="148116" y="5453"/>
                </a:lnTo>
                <a:lnTo>
                  <a:pt x="155894" y="3187"/>
                </a:lnTo>
                <a:lnTo>
                  <a:pt x="162032" y="1678"/>
                </a:lnTo>
                <a:lnTo>
                  <a:pt x="167076" y="671"/>
                </a:lnTo>
                <a:lnTo>
                  <a:pt x="171392" y="0"/>
                </a:lnTo>
                <a:lnTo>
                  <a:pt x="176174" y="505"/>
                </a:lnTo>
                <a:lnTo>
                  <a:pt x="181267" y="1794"/>
                </a:lnTo>
                <a:lnTo>
                  <a:pt x="186567" y="3606"/>
                </a:lnTo>
                <a:lnTo>
                  <a:pt x="194996" y="5619"/>
                </a:lnTo>
                <a:lnTo>
                  <a:pt x="198577" y="6156"/>
                </a:lnTo>
                <a:lnTo>
                  <a:pt x="201917" y="7466"/>
                </a:lnTo>
                <a:lnTo>
                  <a:pt x="208169" y="11462"/>
                </a:lnTo>
                <a:lnTo>
                  <a:pt x="210217" y="13861"/>
                </a:lnTo>
                <a:lnTo>
                  <a:pt x="211582" y="16413"/>
                </a:lnTo>
                <a:lnTo>
                  <a:pt x="212492" y="19067"/>
                </a:lnTo>
                <a:lnTo>
                  <a:pt x="212146" y="22741"/>
                </a:lnTo>
                <a:lnTo>
                  <a:pt x="209222" y="31904"/>
                </a:lnTo>
                <a:lnTo>
                  <a:pt x="207109" y="37014"/>
                </a:lnTo>
                <a:lnTo>
                  <a:pt x="204748" y="42326"/>
                </a:lnTo>
                <a:lnTo>
                  <a:pt x="199584" y="53308"/>
                </a:lnTo>
                <a:lnTo>
                  <a:pt x="194114" y="64539"/>
                </a:lnTo>
                <a:lnTo>
                  <a:pt x="190369" y="70201"/>
                </a:lnTo>
                <a:lnTo>
                  <a:pt x="185968" y="75880"/>
                </a:lnTo>
                <a:lnTo>
                  <a:pt x="181128" y="81572"/>
                </a:lnTo>
                <a:lnTo>
                  <a:pt x="175997" y="86318"/>
                </a:lnTo>
                <a:lnTo>
                  <a:pt x="170671" y="90436"/>
                </a:lnTo>
                <a:lnTo>
                  <a:pt x="165216" y="94133"/>
                </a:lnTo>
                <a:lnTo>
                  <a:pt x="159674" y="98503"/>
                </a:lnTo>
                <a:lnTo>
                  <a:pt x="154074" y="103321"/>
                </a:lnTo>
                <a:lnTo>
                  <a:pt x="148436" y="108438"/>
                </a:lnTo>
                <a:lnTo>
                  <a:pt x="142773" y="112802"/>
                </a:lnTo>
                <a:lnTo>
                  <a:pt x="137092" y="116664"/>
                </a:lnTo>
                <a:lnTo>
                  <a:pt x="131399" y="120191"/>
                </a:lnTo>
                <a:lnTo>
                  <a:pt x="126652" y="124447"/>
                </a:lnTo>
                <a:lnTo>
                  <a:pt x="118837" y="134256"/>
                </a:lnTo>
                <a:lnTo>
                  <a:pt x="114467" y="137634"/>
                </a:lnTo>
                <a:lnTo>
                  <a:pt x="109650" y="139886"/>
                </a:lnTo>
                <a:lnTo>
                  <a:pt x="104532" y="141387"/>
                </a:lnTo>
                <a:lnTo>
                  <a:pt x="101120" y="143341"/>
                </a:lnTo>
                <a:lnTo>
                  <a:pt x="98846" y="145595"/>
                </a:lnTo>
                <a:lnTo>
                  <a:pt x="97330" y="148051"/>
                </a:lnTo>
                <a:lnTo>
                  <a:pt x="95366" y="149688"/>
                </a:lnTo>
                <a:lnTo>
                  <a:pt x="93105" y="150779"/>
                </a:lnTo>
                <a:lnTo>
                  <a:pt x="90645" y="151507"/>
                </a:lnTo>
                <a:lnTo>
                  <a:pt x="85372" y="154855"/>
                </a:lnTo>
                <a:lnTo>
                  <a:pt x="77195" y="161500"/>
                </a:lnTo>
                <a:lnTo>
                  <a:pt x="89924" y="148764"/>
                </a:lnTo>
                <a:lnTo>
                  <a:pt x="93287" y="147305"/>
                </a:lnTo>
                <a:lnTo>
                  <a:pt x="97434" y="146334"/>
                </a:lnTo>
                <a:lnTo>
                  <a:pt x="102103" y="145686"/>
                </a:lnTo>
                <a:lnTo>
                  <a:pt x="107121" y="145254"/>
                </a:lnTo>
                <a:lnTo>
                  <a:pt x="112372" y="144966"/>
                </a:lnTo>
                <a:lnTo>
                  <a:pt x="117777" y="144774"/>
                </a:lnTo>
                <a:lnTo>
                  <a:pt x="123285" y="143693"/>
                </a:lnTo>
                <a:lnTo>
                  <a:pt x="128863" y="142020"/>
                </a:lnTo>
                <a:lnTo>
                  <a:pt x="134486" y="139953"/>
                </a:lnTo>
                <a:lnTo>
                  <a:pt x="141093" y="138574"/>
                </a:lnTo>
                <a:lnTo>
                  <a:pt x="148355" y="137655"/>
                </a:lnTo>
                <a:lnTo>
                  <a:pt x="156053" y="137043"/>
                </a:lnTo>
                <a:lnTo>
                  <a:pt x="163090" y="136634"/>
                </a:lnTo>
                <a:lnTo>
                  <a:pt x="175990" y="136180"/>
                </a:lnTo>
                <a:lnTo>
                  <a:pt x="214182" y="135849"/>
                </a:lnTo>
                <a:lnTo>
                  <a:pt x="218988" y="136791"/>
                </a:lnTo>
                <a:lnTo>
                  <a:pt x="224097" y="138371"/>
                </a:lnTo>
                <a:lnTo>
                  <a:pt x="229408" y="140378"/>
                </a:lnTo>
                <a:lnTo>
                  <a:pt x="234854" y="142667"/>
                </a:lnTo>
                <a:lnTo>
                  <a:pt x="240390" y="145146"/>
                </a:lnTo>
                <a:lnTo>
                  <a:pt x="245984" y="147752"/>
                </a:lnTo>
                <a:lnTo>
                  <a:pt x="254741" y="153186"/>
                </a:lnTo>
                <a:lnTo>
                  <a:pt x="261808" y="158777"/>
                </a:lnTo>
                <a:lnTo>
                  <a:pt x="268124" y="164436"/>
                </a:lnTo>
                <a:lnTo>
                  <a:pt x="274107" y="172667"/>
                </a:lnTo>
                <a:lnTo>
                  <a:pt x="277035" y="177529"/>
                </a:lnTo>
                <a:lnTo>
                  <a:pt x="278988" y="182675"/>
                </a:lnTo>
                <a:lnTo>
                  <a:pt x="280289" y="188010"/>
                </a:lnTo>
                <a:lnTo>
                  <a:pt x="281157" y="193473"/>
                </a:lnTo>
                <a:lnTo>
                  <a:pt x="280783" y="199019"/>
                </a:lnTo>
                <a:lnTo>
                  <a:pt x="279581" y="204622"/>
                </a:lnTo>
                <a:lnTo>
                  <a:pt x="277827" y="210262"/>
                </a:lnTo>
                <a:lnTo>
                  <a:pt x="275706" y="215927"/>
                </a:lnTo>
                <a:lnTo>
                  <a:pt x="273339" y="221609"/>
                </a:lnTo>
                <a:lnTo>
                  <a:pt x="270808" y="227301"/>
                </a:lnTo>
                <a:lnTo>
                  <a:pt x="265457" y="238707"/>
                </a:lnTo>
                <a:lnTo>
                  <a:pt x="254260" y="261551"/>
                </a:lnTo>
                <a:lnTo>
                  <a:pt x="250469" y="267265"/>
                </a:lnTo>
                <a:lnTo>
                  <a:pt x="246037" y="272979"/>
                </a:lnTo>
                <a:lnTo>
                  <a:pt x="241178" y="278693"/>
                </a:lnTo>
                <a:lnTo>
                  <a:pt x="236032" y="283455"/>
                </a:lnTo>
                <a:lnTo>
                  <a:pt x="230697" y="287583"/>
                </a:lnTo>
                <a:lnTo>
                  <a:pt x="225236" y="291287"/>
                </a:lnTo>
                <a:lnTo>
                  <a:pt x="219690" y="295661"/>
                </a:lnTo>
                <a:lnTo>
                  <a:pt x="214087" y="300482"/>
                </a:lnTo>
                <a:lnTo>
                  <a:pt x="208448" y="305601"/>
                </a:lnTo>
                <a:lnTo>
                  <a:pt x="202783" y="309014"/>
                </a:lnTo>
                <a:lnTo>
                  <a:pt x="197101" y="311289"/>
                </a:lnTo>
                <a:lnTo>
                  <a:pt x="191408" y="312806"/>
                </a:lnTo>
                <a:lnTo>
                  <a:pt x="185708" y="314770"/>
                </a:lnTo>
                <a:lnTo>
                  <a:pt x="180003" y="317032"/>
                </a:lnTo>
                <a:lnTo>
                  <a:pt x="174295" y="319491"/>
                </a:lnTo>
                <a:lnTo>
                  <a:pt x="162872" y="324765"/>
                </a:lnTo>
                <a:lnTo>
                  <a:pt x="157159" y="327505"/>
                </a:lnTo>
                <a:lnTo>
                  <a:pt x="151445" y="329332"/>
                </a:lnTo>
                <a:lnTo>
                  <a:pt x="145731" y="330549"/>
                </a:lnTo>
                <a:lnTo>
                  <a:pt x="140017" y="331361"/>
                </a:lnTo>
                <a:lnTo>
                  <a:pt x="134302" y="331902"/>
                </a:lnTo>
                <a:lnTo>
                  <a:pt x="128587" y="332263"/>
                </a:lnTo>
                <a:lnTo>
                  <a:pt x="122872" y="332504"/>
                </a:lnTo>
                <a:lnTo>
                  <a:pt x="118110" y="331712"/>
                </a:lnTo>
                <a:lnTo>
                  <a:pt x="110278" y="328291"/>
                </a:lnTo>
                <a:lnTo>
                  <a:pt x="103622" y="326136"/>
                </a:lnTo>
                <a:lnTo>
                  <a:pt x="97490" y="325178"/>
                </a:lnTo>
                <a:lnTo>
                  <a:pt x="89634" y="324639"/>
                </a:lnTo>
                <a:lnTo>
                  <a:pt x="87462" y="324513"/>
                </a:lnTo>
                <a:lnTo>
                  <a:pt x="83957" y="321917"/>
                </a:lnTo>
                <a:lnTo>
                  <a:pt x="78497" y="317040"/>
                </a:lnTo>
                <a:lnTo>
                  <a:pt x="78049" y="315687"/>
                </a:lnTo>
                <a:lnTo>
                  <a:pt x="77153" y="3072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9"/>
          <p:cNvSpPr/>
          <p:nvPr/>
        </p:nvSpPr>
        <p:spPr>
          <a:xfrm>
            <a:off x="4752089" y="2434589"/>
            <a:ext cx="479994" cy="351474"/>
          </a:xfrm>
          <a:custGeom>
            <a:avLst/>
            <a:gdLst/>
            <a:ahLst/>
            <a:cxnLst/>
            <a:rect l="0" t="0" r="0" b="0"/>
            <a:pathLst>
              <a:path w="479994" h="351474">
                <a:moveTo>
                  <a:pt x="291398" y="0"/>
                </a:moveTo>
                <a:lnTo>
                  <a:pt x="286848" y="0"/>
                </a:lnTo>
                <a:lnTo>
                  <a:pt x="285506" y="953"/>
                </a:lnTo>
                <a:lnTo>
                  <a:pt x="284613" y="2541"/>
                </a:lnTo>
                <a:lnTo>
                  <a:pt x="283179" y="7381"/>
                </a:lnTo>
                <a:lnTo>
                  <a:pt x="282930" y="12771"/>
                </a:lnTo>
                <a:lnTo>
                  <a:pt x="281943" y="15182"/>
                </a:lnTo>
                <a:lnTo>
                  <a:pt x="276002" y="23125"/>
                </a:lnTo>
                <a:lnTo>
                  <a:pt x="268210" y="31512"/>
                </a:lnTo>
                <a:lnTo>
                  <a:pt x="262677" y="37183"/>
                </a:lnTo>
                <a:lnTo>
                  <a:pt x="249657" y="45731"/>
                </a:lnTo>
                <a:lnTo>
                  <a:pt x="239191" y="51440"/>
                </a:lnTo>
                <a:lnTo>
                  <a:pt x="228190" y="58105"/>
                </a:lnTo>
                <a:lnTo>
                  <a:pt x="216951" y="67417"/>
                </a:lnTo>
                <a:lnTo>
                  <a:pt x="205606" y="75366"/>
                </a:lnTo>
                <a:lnTo>
                  <a:pt x="194213" y="83026"/>
                </a:lnTo>
                <a:lnTo>
                  <a:pt x="182800" y="92781"/>
                </a:lnTo>
                <a:lnTo>
                  <a:pt x="168837" y="100926"/>
                </a:lnTo>
                <a:lnTo>
                  <a:pt x="154059" y="108674"/>
                </a:lnTo>
                <a:lnTo>
                  <a:pt x="135029" y="122793"/>
                </a:lnTo>
                <a:lnTo>
                  <a:pt x="123159" y="130140"/>
                </a:lnTo>
                <a:lnTo>
                  <a:pt x="111533" y="139120"/>
                </a:lnTo>
                <a:lnTo>
                  <a:pt x="100015" y="148509"/>
                </a:lnTo>
                <a:lnTo>
                  <a:pt x="88547" y="155857"/>
                </a:lnTo>
                <a:lnTo>
                  <a:pt x="75931" y="165349"/>
                </a:lnTo>
                <a:lnTo>
                  <a:pt x="66730" y="173819"/>
                </a:lnTo>
                <a:lnTo>
                  <a:pt x="49852" y="190227"/>
                </a:lnTo>
                <a:lnTo>
                  <a:pt x="35784" y="199662"/>
                </a:lnTo>
                <a:lnTo>
                  <a:pt x="21761" y="210431"/>
                </a:lnTo>
                <a:lnTo>
                  <a:pt x="19159" y="212588"/>
                </a:lnTo>
                <a:lnTo>
                  <a:pt x="8593" y="218353"/>
                </a:lnTo>
                <a:lnTo>
                  <a:pt x="5706" y="220816"/>
                </a:lnTo>
                <a:lnTo>
                  <a:pt x="3782" y="223411"/>
                </a:lnTo>
                <a:lnTo>
                  <a:pt x="1644" y="228834"/>
                </a:lnTo>
                <a:lnTo>
                  <a:pt x="158" y="238368"/>
                </a:lnTo>
                <a:lnTo>
                  <a:pt x="0" y="244089"/>
                </a:lnTo>
                <a:lnTo>
                  <a:pt x="930" y="246546"/>
                </a:lnTo>
                <a:lnTo>
                  <a:pt x="4503" y="251816"/>
                </a:lnTo>
                <a:lnTo>
                  <a:pt x="11870" y="260139"/>
                </a:lnTo>
                <a:lnTo>
                  <a:pt x="14559" y="262008"/>
                </a:lnTo>
                <a:lnTo>
                  <a:pt x="22893" y="265593"/>
                </a:lnTo>
                <a:lnTo>
                  <a:pt x="28553" y="269806"/>
                </a:lnTo>
                <a:lnTo>
                  <a:pt x="32348" y="271311"/>
                </a:lnTo>
                <a:lnTo>
                  <a:pt x="47743" y="274382"/>
                </a:lnTo>
                <a:lnTo>
                  <a:pt x="62140" y="278475"/>
                </a:lnTo>
                <a:lnTo>
                  <a:pt x="75522" y="280930"/>
                </a:lnTo>
                <a:lnTo>
                  <a:pt x="89726" y="282021"/>
                </a:lnTo>
                <a:lnTo>
                  <a:pt x="108739" y="282505"/>
                </a:lnTo>
                <a:lnTo>
                  <a:pt x="119143" y="283587"/>
                </a:lnTo>
                <a:lnTo>
                  <a:pt x="129889" y="285261"/>
                </a:lnTo>
                <a:lnTo>
                  <a:pt x="140862" y="287329"/>
                </a:lnTo>
                <a:lnTo>
                  <a:pt x="151036" y="288708"/>
                </a:lnTo>
                <a:lnTo>
                  <a:pt x="160676" y="289627"/>
                </a:lnTo>
                <a:lnTo>
                  <a:pt x="169960" y="290240"/>
                </a:lnTo>
                <a:lnTo>
                  <a:pt x="180912" y="291601"/>
                </a:lnTo>
                <a:lnTo>
                  <a:pt x="192975" y="293461"/>
                </a:lnTo>
                <a:lnTo>
                  <a:pt x="205781" y="295653"/>
                </a:lnTo>
                <a:lnTo>
                  <a:pt x="218127" y="297115"/>
                </a:lnTo>
                <a:lnTo>
                  <a:pt x="230168" y="298089"/>
                </a:lnTo>
                <a:lnTo>
                  <a:pt x="242006" y="298739"/>
                </a:lnTo>
                <a:lnTo>
                  <a:pt x="253708" y="300124"/>
                </a:lnTo>
                <a:lnTo>
                  <a:pt x="265319" y="302001"/>
                </a:lnTo>
                <a:lnTo>
                  <a:pt x="276869" y="304204"/>
                </a:lnTo>
                <a:lnTo>
                  <a:pt x="299863" y="309192"/>
                </a:lnTo>
                <a:lnTo>
                  <a:pt x="311329" y="311856"/>
                </a:lnTo>
                <a:lnTo>
                  <a:pt x="321830" y="313632"/>
                </a:lnTo>
                <a:lnTo>
                  <a:pt x="331689" y="314816"/>
                </a:lnTo>
                <a:lnTo>
                  <a:pt x="341118" y="315604"/>
                </a:lnTo>
                <a:lnTo>
                  <a:pt x="350262" y="317083"/>
                </a:lnTo>
                <a:lnTo>
                  <a:pt x="359216" y="319022"/>
                </a:lnTo>
                <a:lnTo>
                  <a:pt x="368043" y="321266"/>
                </a:lnTo>
                <a:lnTo>
                  <a:pt x="376785" y="323715"/>
                </a:lnTo>
                <a:lnTo>
                  <a:pt x="394118" y="328976"/>
                </a:lnTo>
                <a:lnTo>
                  <a:pt x="408806" y="334490"/>
                </a:lnTo>
                <a:lnTo>
                  <a:pt x="421684" y="339162"/>
                </a:lnTo>
                <a:lnTo>
                  <a:pt x="433758" y="341239"/>
                </a:lnTo>
                <a:lnTo>
                  <a:pt x="445474" y="342162"/>
                </a:lnTo>
                <a:lnTo>
                  <a:pt x="451265" y="342408"/>
                </a:lnTo>
                <a:lnTo>
                  <a:pt x="455126" y="343525"/>
                </a:lnTo>
                <a:lnTo>
                  <a:pt x="457701" y="345222"/>
                </a:lnTo>
                <a:lnTo>
                  <a:pt x="459416" y="347306"/>
                </a:lnTo>
                <a:lnTo>
                  <a:pt x="461513" y="348695"/>
                </a:lnTo>
                <a:lnTo>
                  <a:pt x="466382" y="350238"/>
                </a:lnTo>
                <a:lnTo>
                  <a:pt x="479993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0"/>
          <p:cNvSpPr/>
          <p:nvPr/>
        </p:nvSpPr>
        <p:spPr>
          <a:xfrm>
            <a:off x="5437823" y="2392277"/>
            <a:ext cx="291465" cy="428076"/>
          </a:xfrm>
          <a:custGeom>
            <a:avLst/>
            <a:gdLst/>
            <a:ahLst/>
            <a:cxnLst/>
            <a:rect l="0" t="0" r="0" b="0"/>
            <a:pathLst>
              <a:path w="291465" h="428076">
                <a:moveTo>
                  <a:pt x="8572" y="428075"/>
                </a:moveTo>
                <a:lnTo>
                  <a:pt x="352" y="428075"/>
                </a:lnTo>
                <a:lnTo>
                  <a:pt x="30" y="416144"/>
                </a:lnTo>
                <a:lnTo>
                  <a:pt x="0" y="362200"/>
                </a:lnTo>
                <a:lnTo>
                  <a:pt x="952" y="355583"/>
                </a:lnTo>
                <a:lnTo>
                  <a:pt x="2539" y="348315"/>
                </a:lnTo>
                <a:lnTo>
                  <a:pt x="4550" y="340612"/>
                </a:lnTo>
                <a:lnTo>
                  <a:pt x="4938" y="332619"/>
                </a:lnTo>
                <a:lnTo>
                  <a:pt x="4244" y="324432"/>
                </a:lnTo>
                <a:lnTo>
                  <a:pt x="2829" y="316117"/>
                </a:lnTo>
                <a:lnTo>
                  <a:pt x="2839" y="307717"/>
                </a:lnTo>
                <a:lnTo>
                  <a:pt x="3797" y="299259"/>
                </a:lnTo>
                <a:lnTo>
                  <a:pt x="5389" y="290762"/>
                </a:lnTo>
                <a:lnTo>
                  <a:pt x="6449" y="282241"/>
                </a:lnTo>
                <a:lnTo>
                  <a:pt x="7157" y="273702"/>
                </a:lnTo>
                <a:lnTo>
                  <a:pt x="7628" y="265152"/>
                </a:lnTo>
                <a:lnTo>
                  <a:pt x="8152" y="245493"/>
                </a:lnTo>
                <a:lnTo>
                  <a:pt x="8489" y="206378"/>
                </a:lnTo>
                <a:lnTo>
                  <a:pt x="9469" y="196457"/>
                </a:lnTo>
                <a:lnTo>
                  <a:pt x="11075" y="186033"/>
                </a:lnTo>
                <a:lnTo>
                  <a:pt x="13098" y="175274"/>
                </a:lnTo>
                <a:lnTo>
                  <a:pt x="14447" y="165243"/>
                </a:lnTo>
                <a:lnTo>
                  <a:pt x="15346" y="155699"/>
                </a:lnTo>
                <a:lnTo>
                  <a:pt x="15945" y="146479"/>
                </a:lnTo>
                <a:lnTo>
                  <a:pt x="18250" y="137474"/>
                </a:lnTo>
                <a:lnTo>
                  <a:pt x="21691" y="128614"/>
                </a:lnTo>
                <a:lnTo>
                  <a:pt x="25891" y="119849"/>
                </a:lnTo>
                <a:lnTo>
                  <a:pt x="28690" y="111149"/>
                </a:lnTo>
                <a:lnTo>
                  <a:pt x="30556" y="102491"/>
                </a:lnTo>
                <a:lnTo>
                  <a:pt x="31800" y="93861"/>
                </a:lnTo>
                <a:lnTo>
                  <a:pt x="33582" y="85251"/>
                </a:lnTo>
                <a:lnTo>
                  <a:pt x="35723" y="76653"/>
                </a:lnTo>
                <a:lnTo>
                  <a:pt x="38102" y="68064"/>
                </a:lnTo>
                <a:lnTo>
                  <a:pt x="41594" y="60432"/>
                </a:lnTo>
                <a:lnTo>
                  <a:pt x="45827" y="53440"/>
                </a:lnTo>
                <a:lnTo>
                  <a:pt x="54656" y="40591"/>
                </a:lnTo>
                <a:lnTo>
                  <a:pt x="61757" y="28530"/>
                </a:lnTo>
                <a:lnTo>
                  <a:pt x="68087" y="19359"/>
                </a:lnTo>
                <a:lnTo>
                  <a:pt x="71108" y="15581"/>
                </a:lnTo>
                <a:lnTo>
                  <a:pt x="79546" y="8842"/>
                </a:lnTo>
                <a:lnTo>
                  <a:pt x="84463" y="5711"/>
                </a:lnTo>
                <a:lnTo>
                  <a:pt x="92466" y="2233"/>
                </a:lnTo>
                <a:lnTo>
                  <a:pt x="100150" y="687"/>
                </a:lnTo>
                <a:lnTo>
                  <a:pt x="104866" y="275"/>
                </a:lnTo>
                <a:lnTo>
                  <a:pt x="109916" y="0"/>
                </a:lnTo>
                <a:lnTo>
                  <a:pt x="114235" y="769"/>
                </a:lnTo>
                <a:lnTo>
                  <a:pt x="121573" y="4164"/>
                </a:lnTo>
                <a:lnTo>
                  <a:pt x="128009" y="8848"/>
                </a:lnTo>
                <a:lnTo>
                  <a:pt x="134998" y="15057"/>
                </a:lnTo>
                <a:lnTo>
                  <a:pt x="144453" y="24166"/>
                </a:lnTo>
                <a:lnTo>
                  <a:pt x="152466" y="34565"/>
                </a:lnTo>
                <a:lnTo>
                  <a:pt x="159202" y="46489"/>
                </a:lnTo>
                <a:lnTo>
                  <a:pt x="162332" y="53670"/>
                </a:lnTo>
                <a:lnTo>
                  <a:pt x="165371" y="61314"/>
                </a:lnTo>
                <a:lnTo>
                  <a:pt x="171288" y="77428"/>
                </a:lnTo>
                <a:lnTo>
                  <a:pt x="174199" y="85725"/>
                </a:lnTo>
                <a:lnTo>
                  <a:pt x="177092" y="95067"/>
                </a:lnTo>
                <a:lnTo>
                  <a:pt x="182847" y="115606"/>
                </a:lnTo>
                <a:lnTo>
                  <a:pt x="186668" y="125465"/>
                </a:lnTo>
                <a:lnTo>
                  <a:pt x="191120" y="134895"/>
                </a:lnTo>
                <a:lnTo>
                  <a:pt x="195993" y="144039"/>
                </a:lnTo>
                <a:lnTo>
                  <a:pt x="199242" y="152993"/>
                </a:lnTo>
                <a:lnTo>
                  <a:pt x="201408" y="161820"/>
                </a:lnTo>
                <a:lnTo>
                  <a:pt x="202851" y="170561"/>
                </a:lnTo>
                <a:lnTo>
                  <a:pt x="205719" y="180199"/>
                </a:lnTo>
                <a:lnTo>
                  <a:pt x="209536" y="190435"/>
                </a:lnTo>
                <a:lnTo>
                  <a:pt x="213985" y="201068"/>
                </a:lnTo>
                <a:lnTo>
                  <a:pt x="217904" y="211015"/>
                </a:lnTo>
                <a:lnTo>
                  <a:pt x="224798" y="229686"/>
                </a:lnTo>
                <a:lnTo>
                  <a:pt x="239905" y="273609"/>
                </a:lnTo>
                <a:lnTo>
                  <a:pt x="251435" y="308028"/>
                </a:lnTo>
                <a:lnTo>
                  <a:pt x="254300" y="315659"/>
                </a:lnTo>
                <a:lnTo>
                  <a:pt x="257163" y="322651"/>
                </a:lnTo>
                <a:lnTo>
                  <a:pt x="261932" y="335500"/>
                </a:lnTo>
                <a:lnTo>
                  <a:pt x="264051" y="347560"/>
                </a:lnTo>
                <a:lnTo>
                  <a:pt x="267533" y="356731"/>
                </a:lnTo>
                <a:lnTo>
                  <a:pt x="274848" y="369788"/>
                </a:lnTo>
                <a:lnTo>
                  <a:pt x="277530" y="374930"/>
                </a:lnTo>
                <a:lnTo>
                  <a:pt x="280269" y="378357"/>
                </a:lnTo>
                <a:lnTo>
                  <a:pt x="283049" y="380642"/>
                </a:lnTo>
                <a:lnTo>
                  <a:pt x="285853" y="382166"/>
                </a:lnTo>
                <a:lnTo>
                  <a:pt x="287724" y="384134"/>
                </a:lnTo>
                <a:lnTo>
                  <a:pt x="288970" y="386398"/>
                </a:lnTo>
                <a:lnTo>
                  <a:pt x="291421" y="393657"/>
                </a:lnTo>
                <a:lnTo>
                  <a:pt x="291464" y="3852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1"/>
          <p:cNvSpPr/>
          <p:nvPr/>
        </p:nvSpPr>
        <p:spPr>
          <a:xfrm>
            <a:off x="5386418" y="2597467"/>
            <a:ext cx="505748" cy="94298"/>
          </a:xfrm>
          <a:custGeom>
            <a:avLst/>
            <a:gdLst/>
            <a:ahLst/>
            <a:cxnLst/>
            <a:rect l="0" t="0" r="0" b="0"/>
            <a:pathLst>
              <a:path w="505748" h="94298">
                <a:moveTo>
                  <a:pt x="8541" y="94297"/>
                </a:moveTo>
                <a:lnTo>
                  <a:pt x="1160" y="94297"/>
                </a:lnTo>
                <a:lnTo>
                  <a:pt x="763" y="93345"/>
                </a:lnTo>
                <a:lnTo>
                  <a:pt x="498" y="91758"/>
                </a:lnTo>
                <a:lnTo>
                  <a:pt x="0" y="86078"/>
                </a:lnTo>
                <a:lnTo>
                  <a:pt x="5063" y="83342"/>
                </a:lnTo>
                <a:lnTo>
                  <a:pt x="9080" y="81279"/>
                </a:lnTo>
                <a:lnTo>
                  <a:pt x="16083" y="78986"/>
                </a:lnTo>
                <a:lnTo>
                  <a:pt x="23324" y="77015"/>
                </a:lnTo>
                <a:lnTo>
                  <a:pt x="27921" y="75156"/>
                </a:lnTo>
                <a:lnTo>
                  <a:pt x="32891" y="72964"/>
                </a:lnTo>
                <a:lnTo>
                  <a:pt x="46034" y="70529"/>
                </a:lnTo>
                <a:lnTo>
                  <a:pt x="61400" y="68493"/>
                </a:lnTo>
                <a:lnTo>
                  <a:pt x="69498" y="66617"/>
                </a:lnTo>
                <a:lnTo>
                  <a:pt x="77754" y="64414"/>
                </a:lnTo>
                <a:lnTo>
                  <a:pt x="86116" y="62945"/>
                </a:lnTo>
                <a:lnTo>
                  <a:pt x="94547" y="61966"/>
                </a:lnTo>
                <a:lnTo>
                  <a:pt x="103027" y="61313"/>
                </a:lnTo>
                <a:lnTo>
                  <a:pt x="111537" y="59925"/>
                </a:lnTo>
                <a:lnTo>
                  <a:pt x="120068" y="58048"/>
                </a:lnTo>
                <a:lnTo>
                  <a:pt x="128612" y="55844"/>
                </a:lnTo>
                <a:lnTo>
                  <a:pt x="137166" y="54374"/>
                </a:lnTo>
                <a:lnTo>
                  <a:pt x="145726" y="53395"/>
                </a:lnTo>
                <a:lnTo>
                  <a:pt x="154290" y="52741"/>
                </a:lnTo>
                <a:lnTo>
                  <a:pt x="163810" y="51353"/>
                </a:lnTo>
                <a:lnTo>
                  <a:pt x="173967" y="49476"/>
                </a:lnTo>
                <a:lnTo>
                  <a:pt x="184547" y="47271"/>
                </a:lnTo>
                <a:lnTo>
                  <a:pt x="194459" y="45802"/>
                </a:lnTo>
                <a:lnTo>
                  <a:pt x="203924" y="44822"/>
                </a:lnTo>
                <a:lnTo>
                  <a:pt x="213092" y="44169"/>
                </a:lnTo>
                <a:lnTo>
                  <a:pt x="222061" y="42781"/>
                </a:lnTo>
                <a:lnTo>
                  <a:pt x="230898" y="40903"/>
                </a:lnTo>
                <a:lnTo>
                  <a:pt x="239646" y="38699"/>
                </a:lnTo>
                <a:lnTo>
                  <a:pt x="248336" y="37229"/>
                </a:lnTo>
                <a:lnTo>
                  <a:pt x="256987" y="36249"/>
                </a:lnTo>
                <a:lnTo>
                  <a:pt x="265612" y="35596"/>
                </a:lnTo>
                <a:lnTo>
                  <a:pt x="274219" y="35161"/>
                </a:lnTo>
                <a:lnTo>
                  <a:pt x="291403" y="34677"/>
                </a:lnTo>
                <a:lnTo>
                  <a:pt x="299986" y="33596"/>
                </a:lnTo>
                <a:lnTo>
                  <a:pt x="308565" y="31922"/>
                </a:lnTo>
                <a:lnTo>
                  <a:pt x="317142" y="29854"/>
                </a:lnTo>
                <a:lnTo>
                  <a:pt x="331753" y="27556"/>
                </a:lnTo>
                <a:lnTo>
                  <a:pt x="345548" y="26535"/>
                </a:lnTo>
                <a:lnTo>
                  <a:pt x="361205" y="26081"/>
                </a:lnTo>
                <a:lnTo>
                  <a:pt x="375148" y="23339"/>
                </a:lnTo>
                <a:lnTo>
                  <a:pt x="381534" y="21274"/>
                </a:lnTo>
                <a:lnTo>
                  <a:pt x="396248" y="18980"/>
                </a:lnTo>
                <a:lnTo>
                  <a:pt x="411361" y="17961"/>
                </a:lnTo>
                <a:lnTo>
                  <a:pt x="424428" y="17508"/>
                </a:lnTo>
                <a:lnTo>
                  <a:pt x="439125" y="14766"/>
                </a:lnTo>
                <a:lnTo>
                  <a:pt x="447044" y="12701"/>
                </a:lnTo>
                <a:lnTo>
                  <a:pt x="460924" y="10408"/>
                </a:lnTo>
                <a:lnTo>
                  <a:pt x="473443" y="8436"/>
                </a:lnTo>
                <a:lnTo>
                  <a:pt x="479448" y="6576"/>
                </a:lnTo>
                <a:lnTo>
                  <a:pt x="485357" y="4384"/>
                </a:lnTo>
                <a:lnTo>
                  <a:pt x="494462" y="1948"/>
                </a:lnTo>
                <a:lnTo>
                  <a:pt x="50574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2"/>
          <p:cNvSpPr/>
          <p:nvPr/>
        </p:nvSpPr>
        <p:spPr>
          <a:xfrm>
            <a:off x="6046470" y="2546032"/>
            <a:ext cx="325756" cy="25719"/>
          </a:xfrm>
          <a:custGeom>
            <a:avLst/>
            <a:gdLst/>
            <a:ahLst/>
            <a:cxnLst/>
            <a:rect l="0" t="0" r="0" b="0"/>
            <a:pathLst>
              <a:path w="325756" h="25719">
                <a:moveTo>
                  <a:pt x="0" y="25718"/>
                </a:moveTo>
                <a:lnTo>
                  <a:pt x="56472" y="25718"/>
                </a:lnTo>
                <a:lnTo>
                  <a:pt x="63365" y="24765"/>
                </a:lnTo>
                <a:lnTo>
                  <a:pt x="70819" y="23178"/>
                </a:lnTo>
                <a:lnTo>
                  <a:pt x="78645" y="21167"/>
                </a:lnTo>
                <a:lnTo>
                  <a:pt x="86719" y="19826"/>
                </a:lnTo>
                <a:lnTo>
                  <a:pt x="94960" y="18932"/>
                </a:lnTo>
                <a:lnTo>
                  <a:pt x="103312" y="18337"/>
                </a:lnTo>
                <a:lnTo>
                  <a:pt x="111737" y="17939"/>
                </a:lnTo>
                <a:lnTo>
                  <a:pt x="128718" y="17498"/>
                </a:lnTo>
                <a:lnTo>
                  <a:pt x="149793" y="17250"/>
                </a:lnTo>
                <a:lnTo>
                  <a:pt x="157012" y="16262"/>
                </a:lnTo>
                <a:lnTo>
                  <a:pt x="164682" y="14652"/>
                </a:lnTo>
                <a:lnTo>
                  <a:pt x="172652" y="12625"/>
                </a:lnTo>
                <a:lnTo>
                  <a:pt x="180824" y="11274"/>
                </a:lnTo>
                <a:lnTo>
                  <a:pt x="189129" y="10374"/>
                </a:lnTo>
                <a:lnTo>
                  <a:pt x="197524" y="9773"/>
                </a:lnTo>
                <a:lnTo>
                  <a:pt x="205025" y="9373"/>
                </a:lnTo>
                <a:lnTo>
                  <a:pt x="218440" y="8928"/>
                </a:lnTo>
                <a:lnTo>
                  <a:pt x="261558" y="8604"/>
                </a:lnTo>
                <a:lnTo>
                  <a:pt x="279640" y="8582"/>
                </a:lnTo>
                <a:lnTo>
                  <a:pt x="284534" y="7626"/>
                </a:lnTo>
                <a:lnTo>
                  <a:pt x="288749" y="6037"/>
                </a:lnTo>
                <a:lnTo>
                  <a:pt x="292512" y="4024"/>
                </a:lnTo>
                <a:lnTo>
                  <a:pt x="295973" y="2683"/>
                </a:lnTo>
                <a:lnTo>
                  <a:pt x="299233" y="1789"/>
                </a:lnTo>
                <a:lnTo>
                  <a:pt x="302358" y="1192"/>
                </a:lnTo>
                <a:lnTo>
                  <a:pt x="308371" y="530"/>
                </a:lnTo>
                <a:lnTo>
                  <a:pt x="316974" y="70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3"/>
          <p:cNvSpPr/>
          <p:nvPr/>
        </p:nvSpPr>
        <p:spPr>
          <a:xfrm>
            <a:off x="6149340" y="2408872"/>
            <a:ext cx="102870" cy="385356"/>
          </a:xfrm>
          <a:custGeom>
            <a:avLst/>
            <a:gdLst/>
            <a:ahLst/>
            <a:cxnLst/>
            <a:rect l="0" t="0" r="0" b="0"/>
            <a:pathLst>
              <a:path w="102870" h="385356">
                <a:moveTo>
                  <a:pt x="0" y="0"/>
                </a:moveTo>
                <a:lnTo>
                  <a:pt x="0" y="33170"/>
                </a:lnTo>
                <a:lnTo>
                  <a:pt x="2540" y="43635"/>
                </a:lnTo>
                <a:lnTo>
                  <a:pt x="4551" y="49092"/>
                </a:lnTo>
                <a:lnTo>
                  <a:pt x="5891" y="55588"/>
                </a:lnTo>
                <a:lnTo>
                  <a:pt x="6785" y="62776"/>
                </a:lnTo>
                <a:lnTo>
                  <a:pt x="7381" y="70426"/>
                </a:lnTo>
                <a:lnTo>
                  <a:pt x="7778" y="77431"/>
                </a:lnTo>
                <a:lnTo>
                  <a:pt x="8219" y="90294"/>
                </a:lnTo>
                <a:lnTo>
                  <a:pt x="9289" y="97343"/>
                </a:lnTo>
                <a:lnTo>
                  <a:pt x="10955" y="104901"/>
                </a:lnTo>
                <a:lnTo>
                  <a:pt x="13018" y="112796"/>
                </a:lnTo>
                <a:lnTo>
                  <a:pt x="15346" y="120918"/>
                </a:lnTo>
                <a:lnTo>
                  <a:pt x="23173" y="146953"/>
                </a:lnTo>
                <a:lnTo>
                  <a:pt x="31525" y="177421"/>
                </a:lnTo>
                <a:lnTo>
                  <a:pt x="37188" y="196011"/>
                </a:lnTo>
                <a:lnTo>
                  <a:pt x="62866" y="274290"/>
                </a:lnTo>
                <a:lnTo>
                  <a:pt x="64771" y="281920"/>
                </a:lnTo>
                <a:lnTo>
                  <a:pt x="66040" y="288912"/>
                </a:lnTo>
                <a:lnTo>
                  <a:pt x="66887" y="295478"/>
                </a:lnTo>
                <a:lnTo>
                  <a:pt x="68404" y="301760"/>
                </a:lnTo>
                <a:lnTo>
                  <a:pt x="70367" y="307854"/>
                </a:lnTo>
                <a:lnTo>
                  <a:pt x="72629" y="313821"/>
                </a:lnTo>
                <a:lnTo>
                  <a:pt x="75142" y="325531"/>
                </a:lnTo>
                <a:lnTo>
                  <a:pt x="76259" y="336133"/>
                </a:lnTo>
                <a:lnTo>
                  <a:pt x="76755" y="344020"/>
                </a:lnTo>
                <a:lnTo>
                  <a:pt x="79516" y="353240"/>
                </a:lnTo>
                <a:lnTo>
                  <a:pt x="81585" y="358366"/>
                </a:lnTo>
                <a:lnTo>
                  <a:pt x="84498" y="370131"/>
                </a:lnTo>
                <a:lnTo>
                  <a:pt x="85563" y="378801"/>
                </a:lnTo>
                <a:lnTo>
                  <a:pt x="85617" y="381121"/>
                </a:lnTo>
                <a:lnTo>
                  <a:pt x="86605" y="382668"/>
                </a:lnTo>
                <a:lnTo>
                  <a:pt x="88217" y="383700"/>
                </a:lnTo>
                <a:lnTo>
                  <a:pt x="93096" y="385355"/>
                </a:lnTo>
                <a:lnTo>
                  <a:pt x="93497" y="384538"/>
                </a:lnTo>
                <a:lnTo>
                  <a:pt x="93941" y="381091"/>
                </a:lnTo>
                <a:lnTo>
                  <a:pt x="95012" y="379791"/>
                </a:lnTo>
                <a:lnTo>
                  <a:pt x="96679" y="378924"/>
                </a:lnTo>
                <a:lnTo>
                  <a:pt x="102869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4"/>
          <p:cNvSpPr/>
          <p:nvPr/>
        </p:nvSpPr>
        <p:spPr>
          <a:xfrm>
            <a:off x="6595230" y="2472513"/>
            <a:ext cx="325636" cy="210680"/>
          </a:xfrm>
          <a:custGeom>
            <a:avLst/>
            <a:gdLst/>
            <a:ahLst/>
            <a:cxnLst/>
            <a:rect l="0" t="0" r="0" b="0"/>
            <a:pathLst>
              <a:path w="325636" h="210680">
                <a:moveTo>
                  <a:pt x="111322" y="4939"/>
                </a:moveTo>
                <a:lnTo>
                  <a:pt x="111322" y="0"/>
                </a:lnTo>
                <a:lnTo>
                  <a:pt x="111322" y="9468"/>
                </a:lnTo>
                <a:lnTo>
                  <a:pt x="110370" y="11768"/>
                </a:lnTo>
                <a:lnTo>
                  <a:pt x="106771" y="16864"/>
                </a:lnTo>
                <a:lnTo>
                  <a:pt x="101997" y="22304"/>
                </a:lnTo>
                <a:lnTo>
                  <a:pt x="96700" y="28849"/>
                </a:lnTo>
                <a:lnTo>
                  <a:pt x="93954" y="33262"/>
                </a:lnTo>
                <a:lnTo>
                  <a:pt x="91171" y="38108"/>
                </a:lnTo>
                <a:lnTo>
                  <a:pt x="88363" y="42292"/>
                </a:lnTo>
                <a:lnTo>
                  <a:pt x="85538" y="46034"/>
                </a:lnTo>
                <a:lnTo>
                  <a:pt x="82703" y="49480"/>
                </a:lnTo>
                <a:lnTo>
                  <a:pt x="78908" y="53683"/>
                </a:lnTo>
                <a:lnTo>
                  <a:pt x="69611" y="63433"/>
                </a:lnTo>
                <a:lnTo>
                  <a:pt x="15494" y="117909"/>
                </a:lnTo>
                <a:lnTo>
                  <a:pt x="13147" y="121210"/>
                </a:lnTo>
                <a:lnTo>
                  <a:pt x="10538" y="127417"/>
                </a:lnTo>
                <a:lnTo>
                  <a:pt x="6839" y="133351"/>
                </a:lnTo>
                <a:lnTo>
                  <a:pt x="1254" y="140371"/>
                </a:lnTo>
                <a:lnTo>
                  <a:pt x="491" y="143871"/>
                </a:lnTo>
                <a:lnTo>
                  <a:pt x="0" y="149328"/>
                </a:lnTo>
                <a:lnTo>
                  <a:pt x="2473" y="152614"/>
                </a:lnTo>
                <a:lnTo>
                  <a:pt x="4466" y="154824"/>
                </a:lnTo>
                <a:lnTo>
                  <a:pt x="5795" y="157250"/>
                </a:lnTo>
                <a:lnTo>
                  <a:pt x="7271" y="162485"/>
                </a:lnTo>
                <a:lnTo>
                  <a:pt x="9569" y="164263"/>
                </a:lnTo>
                <a:lnTo>
                  <a:pt x="17204" y="166237"/>
                </a:lnTo>
                <a:lnTo>
                  <a:pt x="24407" y="167115"/>
                </a:lnTo>
                <a:lnTo>
                  <a:pt x="31736" y="167504"/>
                </a:lnTo>
                <a:lnTo>
                  <a:pt x="45619" y="167724"/>
                </a:lnTo>
                <a:lnTo>
                  <a:pt x="87689" y="167813"/>
                </a:lnTo>
                <a:lnTo>
                  <a:pt x="95567" y="168767"/>
                </a:lnTo>
                <a:lnTo>
                  <a:pt x="103676" y="170355"/>
                </a:lnTo>
                <a:lnTo>
                  <a:pt x="111940" y="172366"/>
                </a:lnTo>
                <a:lnTo>
                  <a:pt x="120306" y="173707"/>
                </a:lnTo>
                <a:lnTo>
                  <a:pt x="128742" y="174601"/>
                </a:lnTo>
                <a:lnTo>
                  <a:pt x="137223" y="175197"/>
                </a:lnTo>
                <a:lnTo>
                  <a:pt x="145734" y="175594"/>
                </a:lnTo>
                <a:lnTo>
                  <a:pt x="162811" y="176036"/>
                </a:lnTo>
                <a:lnTo>
                  <a:pt x="188491" y="176284"/>
                </a:lnTo>
                <a:lnTo>
                  <a:pt x="196105" y="177272"/>
                </a:lnTo>
                <a:lnTo>
                  <a:pt x="203086" y="178882"/>
                </a:lnTo>
                <a:lnTo>
                  <a:pt x="209646" y="180909"/>
                </a:lnTo>
                <a:lnTo>
                  <a:pt x="215924" y="182260"/>
                </a:lnTo>
                <a:lnTo>
                  <a:pt x="222014" y="183160"/>
                </a:lnTo>
                <a:lnTo>
                  <a:pt x="227979" y="183761"/>
                </a:lnTo>
                <a:lnTo>
                  <a:pt x="233861" y="184161"/>
                </a:lnTo>
                <a:lnTo>
                  <a:pt x="239687" y="184428"/>
                </a:lnTo>
                <a:lnTo>
                  <a:pt x="245477" y="184606"/>
                </a:lnTo>
                <a:lnTo>
                  <a:pt x="251241" y="185677"/>
                </a:lnTo>
                <a:lnTo>
                  <a:pt x="256988" y="187344"/>
                </a:lnTo>
                <a:lnTo>
                  <a:pt x="262726" y="189407"/>
                </a:lnTo>
                <a:lnTo>
                  <a:pt x="268455" y="191735"/>
                </a:lnTo>
                <a:lnTo>
                  <a:pt x="274180" y="194240"/>
                </a:lnTo>
                <a:lnTo>
                  <a:pt x="279902" y="196862"/>
                </a:lnTo>
                <a:lnTo>
                  <a:pt x="288799" y="199776"/>
                </a:lnTo>
                <a:lnTo>
                  <a:pt x="295928" y="201071"/>
                </a:lnTo>
                <a:lnTo>
                  <a:pt x="302272" y="201646"/>
                </a:lnTo>
                <a:lnTo>
                  <a:pt x="305297" y="202752"/>
                </a:lnTo>
                <a:lnTo>
                  <a:pt x="314455" y="208831"/>
                </a:lnTo>
                <a:lnTo>
                  <a:pt x="315324" y="209447"/>
                </a:lnTo>
                <a:lnTo>
                  <a:pt x="318830" y="210131"/>
                </a:lnTo>
                <a:lnTo>
                  <a:pt x="325635" y="2106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5"/>
          <p:cNvSpPr/>
          <p:nvPr/>
        </p:nvSpPr>
        <p:spPr>
          <a:xfrm>
            <a:off x="6920865" y="2400300"/>
            <a:ext cx="102870" cy="334328"/>
          </a:xfrm>
          <a:custGeom>
            <a:avLst/>
            <a:gdLst/>
            <a:ahLst/>
            <a:cxnLst/>
            <a:rect l="0" t="0" r="0" b="0"/>
            <a:pathLst>
              <a:path w="102870" h="334328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8731" y="15574"/>
                </a:lnTo>
                <a:lnTo>
                  <a:pt x="10583" y="19908"/>
                </a:lnTo>
                <a:lnTo>
                  <a:pt x="12770" y="24702"/>
                </a:lnTo>
                <a:lnTo>
                  <a:pt x="15201" y="35108"/>
                </a:lnTo>
                <a:lnTo>
                  <a:pt x="15848" y="40551"/>
                </a:lnTo>
                <a:lnTo>
                  <a:pt x="17233" y="47036"/>
                </a:lnTo>
                <a:lnTo>
                  <a:pt x="19109" y="54217"/>
                </a:lnTo>
                <a:lnTo>
                  <a:pt x="21311" y="61862"/>
                </a:lnTo>
                <a:lnTo>
                  <a:pt x="26299" y="77977"/>
                </a:lnTo>
                <a:lnTo>
                  <a:pt x="45754" y="137208"/>
                </a:lnTo>
                <a:lnTo>
                  <a:pt x="47647" y="145764"/>
                </a:lnTo>
                <a:lnTo>
                  <a:pt x="48910" y="154326"/>
                </a:lnTo>
                <a:lnTo>
                  <a:pt x="49752" y="162891"/>
                </a:lnTo>
                <a:lnTo>
                  <a:pt x="51265" y="171459"/>
                </a:lnTo>
                <a:lnTo>
                  <a:pt x="53227" y="180028"/>
                </a:lnTo>
                <a:lnTo>
                  <a:pt x="55487" y="188599"/>
                </a:lnTo>
                <a:lnTo>
                  <a:pt x="57946" y="197170"/>
                </a:lnTo>
                <a:lnTo>
                  <a:pt x="63218" y="214313"/>
                </a:lnTo>
                <a:lnTo>
                  <a:pt x="65005" y="221933"/>
                </a:lnTo>
                <a:lnTo>
                  <a:pt x="66196" y="228918"/>
                </a:lnTo>
                <a:lnTo>
                  <a:pt x="66992" y="235479"/>
                </a:lnTo>
                <a:lnTo>
                  <a:pt x="68473" y="242711"/>
                </a:lnTo>
                <a:lnTo>
                  <a:pt x="70414" y="250390"/>
                </a:lnTo>
                <a:lnTo>
                  <a:pt x="72660" y="258366"/>
                </a:lnTo>
                <a:lnTo>
                  <a:pt x="74157" y="265589"/>
                </a:lnTo>
                <a:lnTo>
                  <a:pt x="75156" y="272309"/>
                </a:lnTo>
                <a:lnTo>
                  <a:pt x="75821" y="278694"/>
                </a:lnTo>
                <a:lnTo>
                  <a:pt x="77217" y="284856"/>
                </a:lnTo>
                <a:lnTo>
                  <a:pt x="79100" y="290869"/>
                </a:lnTo>
                <a:lnTo>
                  <a:pt x="81309" y="296783"/>
                </a:lnTo>
                <a:lnTo>
                  <a:pt x="83733" y="301677"/>
                </a:lnTo>
                <a:lnTo>
                  <a:pt x="86302" y="305893"/>
                </a:lnTo>
                <a:lnTo>
                  <a:pt x="88967" y="309656"/>
                </a:lnTo>
                <a:lnTo>
                  <a:pt x="91928" y="316377"/>
                </a:lnTo>
                <a:lnTo>
                  <a:pt x="93595" y="325516"/>
                </a:lnTo>
                <a:lnTo>
                  <a:pt x="93829" y="328453"/>
                </a:lnTo>
                <a:lnTo>
                  <a:pt x="94937" y="330411"/>
                </a:lnTo>
                <a:lnTo>
                  <a:pt x="96629" y="331716"/>
                </a:lnTo>
                <a:lnTo>
                  <a:pt x="102869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6"/>
          <p:cNvSpPr/>
          <p:nvPr/>
        </p:nvSpPr>
        <p:spPr>
          <a:xfrm>
            <a:off x="6835254" y="2391772"/>
            <a:ext cx="374976" cy="317137"/>
          </a:xfrm>
          <a:custGeom>
            <a:avLst/>
            <a:gdLst/>
            <a:ahLst/>
            <a:cxnLst/>
            <a:rect l="0" t="0" r="0" b="0"/>
            <a:pathLst>
              <a:path w="374976" h="317137">
                <a:moveTo>
                  <a:pt x="17030" y="94253"/>
                </a:moveTo>
                <a:lnTo>
                  <a:pt x="9649" y="86872"/>
                </a:lnTo>
                <a:lnTo>
                  <a:pt x="6448" y="86210"/>
                </a:lnTo>
                <a:lnTo>
                  <a:pt x="4260" y="86033"/>
                </a:lnTo>
                <a:lnTo>
                  <a:pt x="2802" y="84963"/>
                </a:lnTo>
                <a:lnTo>
                  <a:pt x="1830" y="83297"/>
                </a:lnTo>
                <a:lnTo>
                  <a:pt x="269" y="78330"/>
                </a:lnTo>
                <a:lnTo>
                  <a:pt x="0" y="72919"/>
                </a:lnTo>
                <a:lnTo>
                  <a:pt x="914" y="70505"/>
                </a:lnTo>
                <a:lnTo>
                  <a:pt x="4470" y="65283"/>
                </a:lnTo>
                <a:lnTo>
                  <a:pt x="11827" y="56988"/>
                </a:lnTo>
                <a:lnTo>
                  <a:pt x="19798" y="51338"/>
                </a:lnTo>
                <a:lnTo>
                  <a:pt x="30643" y="44700"/>
                </a:lnTo>
                <a:lnTo>
                  <a:pt x="44988" y="35399"/>
                </a:lnTo>
                <a:lnTo>
                  <a:pt x="52813" y="31204"/>
                </a:lnTo>
                <a:lnTo>
                  <a:pt x="60889" y="27455"/>
                </a:lnTo>
                <a:lnTo>
                  <a:pt x="69129" y="24004"/>
                </a:lnTo>
                <a:lnTo>
                  <a:pt x="78433" y="20750"/>
                </a:lnTo>
                <a:lnTo>
                  <a:pt x="88445" y="17628"/>
                </a:lnTo>
                <a:lnTo>
                  <a:pt x="108778" y="11620"/>
                </a:lnTo>
                <a:lnTo>
                  <a:pt x="127340" y="5774"/>
                </a:lnTo>
                <a:lnTo>
                  <a:pt x="137242" y="3835"/>
                </a:lnTo>
                <a:lnTo>
                  <a:pt x="147654" y="2541"/>
                </a:lnTo>
                <a:lnTo>
                  <a:pt x="158405" y="1679"/>
                </a:lnTo>
                <a:lnTo>
                  <a:pt x="168430" y="1105"/>
                </a:lnTo>
                <a:lnTo>
                  <a:pt x="187190" y="466"/>
                </a:lnTo>
                <a:lnTo>
                  <a:pt x="228633" y="22"/>
                </a:lnTo>
                <a:lnTo>
                  <a:pt x="235251" y="0"/>
                </a:lnTo>
                <a:lnTo>
                  <a:pt x="241569" y="937"/>
                </a:lnTo>
                <a:lnTo>
                  <a:pt x="247685" y="2515"/>
                </a:lnTo>
                <a:lnTo>
                  <a:pt x="258609" y="6808"/>
                </a:lnTo>
                <a:lnTo>
                  <a:pt x="266638" y="11891"/>
                </a:lnTo>
                <a:lnTo>
                  <a:pt x="269161" y="15532"/>
                </a:lnTo>
                <a:lnTo>
                  <a:pt x="271964" y="24658"/>
                </a:lnTo>
                <a:lnTo>
                  <a:pt x="275749" y="32524"/>
                </a:lnTo>
                <a:lnTo>
                  <a:pt x="278093" y="35955"/>
                </a:lnTo>
                <a:lnTo>
                  <a:pt x="278701" y="40148"/>
                </a:lnTo>
                <a:lnTo>
                  <a:pt x="276839" y="49886"/>
                </a:lnTo>
                <a:lnTo>
                  <a:pt x="272836" y="58024"/>
                </a:lnTo>
                <a:lnTo>
                  <a:pt x="267882" y="65769"/>
                </a:lnTo>
                <a:lnTo>
                  <a:pt x="262505" y="75561"/>
                </a:lnTo>
                <a:lnTo>
                  <a:pt x="258785" y="80839"/>
                </a:lnTo>
                <a:lnTo>
                  <a:pt x="254400" y="86262"/>
                </a:lnTo>
                <a:lnTo>
                  <a:pt x="249572" y="91783"/>
                </a:lnTo>
                <a:lnTo>
                  <a:pt x="245400" y="97369"/>
                </a:lnTo>
                <a:lnTo>
                  <a:pt x="241667" y="102998"/>
                </a:lnTo>
                <a:lnTo>
                  <a:pt x="238225" y="108655"/>
                </a:lnTo>
                <a:lnTo>
                  <a:pt x="229322" y="117481"/>
                </a:lnTo>
                <a:lnTo>
                  <a:pt x="219015" y="125531"/>
                </a:lnTo>
                <a:lnTo>
                  <a:pt x="213600" y="130345"/>
                </a:lnTo>
                <a:lnTo>
                  <a:pt x="202502" y="139821"/>
                </a:lnTo>
                <a:lnTo>
                  <a:pt x="191220" y="147208"/>
                </a:lnTo>
                <a:lnTo>
                  <a:pt x="182395" y="151126"/>
                </a:lnTo>
                <a:lnTo>
                  <a:pt x="178709" y="152170"/>
                </a:lnTo>
                <a:lnTo>
                  <a:pt x="172073" y="155871"/>
                </a:lnTo>
                <a:lnTo>
                  <a:pt x="162925" y="162712"/>
                </a:lnTo>
                <a:lnTo>
                  <a:pt x="167361" y="162797"/>
                </a:lnTo>
                <a:lnTo>
                  <a:pt x="169639" y="161856"/>
                </a:lnTo>
                <a:lnTo>
                  <a:pt x="177394" y="156934"/>
                </a:lnTo>
                <a:lnTo>
                  <a:pt x="187630" y="154100"/>
                </a:lnTo>
                <a:lnTo>
                  <a:pt x="200485" y="150061"/>
                </a:lnTo>
                <a:lnTo>
                  <a:pt x="206961" y="148603"/>
                </a:lnTo>
                <a:lnTo>
                  <a:pt x="213183" y="147632"/>
                </a:lnTo>
                <a:lnTo>
                  <a:pt x="219237" y="146984"/>
                </a:lnTo>
                <a:lnTo>
                  <a:pt x="226130" y="146551"/>
                </a:lnTo>
                <a:lnTo>
                  <a:pt x="241408" y="146072"/>
                </a:lnTo>
                <a:lnTo>
                  <a:pt x="286931" y="145721"/>
                </a:lnTo>
                <a:lnTo>
                  <a:pt x="294120" y="146662"/>
                </a:lnTo>
                <a:lnTo>
                  <a:pt x="301769" y="148243"/>
                </a:lnTo>
                <a:lnTo>
                  <a:pt x="309726" y="150249"/>
                </a:lnTo>
                <a:lnTo>
                  <a:pt x="316935" y="152538"/>
                </a:lnTo>
                <a:lnTo>
                  <a:pt x="323647" y="155017"/>
                </a:lnTo>
                <a:lnTo>
                  <a:pt x="335233" y="160311"/>
                </a:lnTo>
                <a:lnTo>
                  <a:pt x="348062" y="168647"/>
                </a:lnTo>
                <a:lnTo>
                  <a:pt x="358148" y="174307"/>
                </a:lnTo>
                <a:lnTo>
                  <a:pt x="366441" y="182537"/>
                </a:lnTo>
                <a:lnTo>
                  <a:pt x="369986" y="187399"/>
                </a:lnTo>
                <a:lnTo>
                  <a:pt x="372349" y="192545"/>
                </a:lnTo>
                <a:lnTo>
                  <a:pt x="373925" y="197881"/>
                </a:lnTo>
                <a:lnTo>
                  <a:pt x="374975" y="203343"/>
                </a:lnTo>
                <a:lnTo>
                  <a:pt x="374723" y="207937"/>
                </a:lnTo>
                <a:lnTo>
                  <a:pt x="373602" y="211952"/>
                </a:lnTo>
                <a:lnTo>
                  <a:pt x="369817" y="219906"/>
                </a:lnTo>
                <a:lnTo>
                  <a:pt x="356869" y="246066"/>
                </a:lnTo>
                <a:lnTo>
                  <a:pt x="353128" y="251659"/>
                </a:lnTo>
                <a:lnTo>
                  <a:pt x="348728" y="257293"/>
                </a:lnTo>
                <a:lnTo>
                  <a:pt x="343889" y="262953"/>
                </a:lnTo>
                <a:lnTo>
                  <a:pt x="333434" y="271783"/>
                </a:lnTo>
                <a:lnTo>
                  <a:pt x="327978" y="275471"/>
                </a:lnTo>
                <a:lnTo>
                  <a:pt x="319377" y="284649"/>
                </a:lnTo>
                <a:lnTo>
                  <a:pt x="315749" y="289764"/>
                </a:lnTo>
                <a:lnTo>
                  <a:pt x="304100" y="297987"/>
                </a:lnTo>
                <a:lnTo>
                  <a:pt x="277888" y="311026"/>
                </a:lnTo>
                <a:lnTo>
                  <a:pt x="271898" y="313063"/>
                </a:lnTo>
                <a:lnTo>
                  <a:pt x="266000" y="314421"/>
                </a:lnTo>
                <a:lnTo>
                  <a:pt x="254366" y="315930"/>
                </a:lnTo>
                <a:lnTo>
                  <a:pt x="242845" y="316601"/>
                </a:lnTo>
                <a:lnTo>
                  <a:pt x="233916" y="316899"/>
                </a:lnTo>
                <a:lnTo>
                  <a:pt x="220421" y="317090"/>
                </a:lnTo>
                <a:lnTo>
                  <a:pt x="198760" y="317136"/>
                </a:lnTo>
                <a:lnTo>
                  <a:pt x="198191" y="316184"/>
                </a:lnTo>
                <a:lnTo>
                  <a:pt x="197053" y="3085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7"/>
          <p:cNvSpPr/>
          <p:nvPr/>
        </p:nvSpPr>
        <p:spPr>
          <a:xfrm>
            <a:off x="7306627" y="2451735"/>
            <a:ext cx="342901" cy="42863"/>
          </a:xfrm>
          <a:custGeom>
            <a:avLst/>
            <a:gdLst/>
            <a:ahLst/>
            <a:cxnLst/>
            <a:rect l="0" t="0" r="0" b="0"/>
            <a:pathLst>
              <a:path w="342901" h="42863">
                <a:moveTo>
                  <a:pt x="0" y="42862"/>
                </a:moveTo>
                <a:lnTo>
                  <a:pt x="11932" y="42862"/>
                </a:lnTo>
                <a:lnTo>
                  <a:pt x="15574" y="41910"/>
                </a:lnTo>
                <a:lnTo>
                  <a:pt x="19908" y="40322"/>
                </a:lnTo>
                <a:lnTo>
                  <a:pt x="24702" y="38311"/>
                </a:lnTo>
                <a:lnTo>
                  <a:pt x="29803" y="36971"/>
                </a:lnTo>
                <a:lnTo>
                  <a:pt x="35109" y="36077"/>
                </a:lnTo>
                <a:lnTo>
                  <a:pt x="40551" y="35481"/>
                </a:lnTo>
                <a:lnTo>
                  <a:pt x="46084" y="35084"/>
                </a:lnTo>
                <a:lnTo>
                  <a:pt x="51678" y="34819"/>
                </a:lnTo>
                <a:lnTo>
                  <a:pt x="62973" y="34525"/>
                </a:lnTo>
                <a:lnTo>
                  <a:pt x="91454" y="34321"/>
                </a:lnTo>
                <a:lnTo>
                  <a:pt x="98117" y="33358"/>
                </a:lnTo>
                <a:lnTo>
                  <a:pt x="105416" y="31763"/>
                </a:lnTo>
                <a:lnTo>
                  <a:pt x="113141" y="29748"/>
                </a:lnTo>
                <a:lnTo>
                  <a:pt x="121147" y="28404"/>
                </a:lnTo>
                <a:lnTo>
                  <a:pt x="129342" y="27509"/>
                </a:lnTo>
                <a:lnTo>
                  <a:pt x="137663" y="26911"/>
                </a:lnTo>
                <a:lnTo>
                  <a:pt x="146068" y="25561"/>
                </a:lnTo>
                <a:lnTo>
                  <a:pt x="154529" y="23708"/>
                </a:lnTo>
                <a:lnTo>
                  <a:pt x="163027" y="21520"/>
                </a:lnTo>
                <a:lnTo>
                  <a:pt x="170597" y="20061"/>
                </a:lnTo>
                <a:lnTo>
                  <a:pt x="177549" y="19089"/>
                </a:lnTo>
                <a:lnTo>
                  <a:pt x="184088" y="18441"/>
                </a:lnTo>
                <a:lnTo>
                  <a:pt x="191306" y="17056"/>
                </a:lnTo>
                <a:lnTo>
                  <a:pt x="198975" y="15181"/>
                </a:lnTo>
                <a:lnTo>
                  <a:pt x="206945" y="12978"/>
                </a:lnTo>
                <a:lnTo>
                  <a:pt x="214163" y="11509"/>
                </a:lnTo>
                <a:lnTo>
                  <a:pt x="220880" y="10530"/>
                </a:lnTo>
                <a:lnTo>
                  <a:pt x="227264" y="9877"/>
                </a:lnTo>
                <a:lnTo>
                  <a:pt x="234377" y="8490"/>
                </a:lnTo>
                <a:lnTo>
                  <a:pt x="241976" y="6612"/>
                </a:lnTo>
                <a:lnTo>
                  <a:pt x="249900" y="4408"/>
                </a:lnTo>
                <a:lnTo>
                  <a:pt x="258040" y="2939"/>
                </a:lnTo>
                <a:lnTo>
                  <a:pt x="266324" y="1959"/>
                </a:lnTo>
                <a:lnTo>
                  <a:pt x="274704" y="1306"/>
                </a:lnTo>
                <a:lnTo>
                  <a:pt x="282197" y="870"/>
                </a:lnTo>
                <a:lnTo>
                  <a:pt x="295601" y="387"/>
                </a:lnTo>
                <a:lnTo>
                  <a:pt x="309306" y="114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8"/>
          <p:cNvSpPr/>
          <p:nvPr/>
        </p:nvSpPr>
        <p:spPr>
          <a:xfrm>
            <a:off x="7358415" y="2571750"/>
            <a:ext cx="342548" cy="42758"/>
          </a:xfrm>
          <a:custGeom>
            <a:avLst/>
            <a:gdLst/>
            <a:ahLst/>
            <a:cxnLst/>
            <a:rect l="0" t="0" r="0" b="0"/>
            <a:pathLst>
              <a:path w="342548" h="42758">
                <a:moveTo>
                  <a:pt x="8219" y="34289"/>
                </a:moveTo>
                <a:lnTo>
                  <a:pt x="839" y="34289"/>
                </a:lnTo>
                <a:lnTo>
                  <a:pt x="442" y="35242"/>
                </a:lnTo>
                <a:lnTo>
                  <a:pt x="177" y="36830"/>
                </a:lnTo>
                <a:lnTo>
                  <a:pt x="0" y="38841"/>
                </a:lnTo>
                <a:lnTo>
                  <a:pt x="835" y="40181"/>
                </a:lnTo>
                <a:lnTo>
                  <a:pt x="2345" y="41075"/>
                </a:lnTo>
                <a:lnTo>
                  <a:pt x="6561" y="42068"/>
                </a:lnTo>
                <a:lnTo>
                  <a:pt x="17029" y="42705"/>
                </a:lnTo>
                <a:lnTo>
                  <a:pt x="19808" y="42757"/>
                </a:lnTo>
                <a:lnTo>
                  <a:pt x="23565" y="41840"/>
                </a:lnTo>
                <a:lnTo>
                  <a:pt x="27975" y="40276"/>
                </a:lnTo>
                <a:lnTo>
                  <a:pt x="32819" y="38280"/>
                </a:lnTo>
                <a:lnTo>
                  <a:pt x="37955" y="36950"/>
                </a:lnTo>
                <a:lnTo>
                  <a:pt x="43283" y="36063"/>
                </a:lnTo>
                <a:lnTo>
                  <a:pt x="48740" y="35472"/>
                </a:lnTo>
                <a:lnTo>
                  <a:pt x="55235" y="34125"/>
                </a:lnTo>
                <a:lnTo>
                  <a:pt x="62424" y="32275"/>
                </a:lnTo>
                <a:lnTo>
                  <a:pt x="70073" y="30089"/>
                </a:lnTo>
                <a:lnTo>
                  <a:pt x="78030" y="28632"/>
                </a:lnTo>
                <a:lnTo>
                  <a:pt x="86192" y="27660"/>
                </a:lnTo>
                <a:lnTo>
                  <a:pt x="94492" y="27013"/>
                </a:lnTo>
                <a:lnTo>
                  <a:pt x="103834" y="25628"/>
                </a:lnTo>
                <a:lnTo>
                  <a:pt x="113873" y="23753"/>
                </a:lnTo>
                <a:lnTo>
                  <a:pt x="124375" y="21550"/>
                </a:lnTo>
                <a:lnTo>
                  <a:pt x="134234" y="20082"/>
                </a:lnTo>
                <a:lnTo>
                  <a:pt x="143665" y="19102"/>
                </a:lnTo>
                <a:lnTo>
                  <a:pt x="152809" y="18450"/>
                </a:lnTo>
                <a:lnTo>
                  <a:pt x="162715" y="17062"/>
                </a:lnTo>
                <a:lnTo>
                  <a:pt x="173129" y="15185"/>
                </a:lnTo>
                <a:lnTo>
                  <a:pt x="183881" y="12980"/>
                </a:lnTo>
                <a:lnTo>
                  <a:pt x="193907" y="11511"/>
                </a:lnTo>
                <a:lnTo>
                  <a:pt x="203449" y="10531"/>
                </a:lnTo>
                <a:lnTo>
                  <a:pt x="212667" y="9878"/>
                </a:lnTo>
                <a:lnTo>
                  <a:pt x="221671" y="8490"/>
                </a:lnTo>
                <a:lnTo>
                  <a:pt x="230531" y="6613"/>
                </a:lnTo>
                <a:lnTo>
                  <a:pt x="239294" y="4408"/>
                </a:lnTo>
                <a:lnTo>
                  <a:pt x="247042" y="2939"/>
                </a:lnTo>
                <a:lnTo>
                  <a:pt x="254112" y="1959"/>
                </a:lnTo>
                <a:lnTo>
                  <a:pt x="260730" y="1306"/>
                </a:lnTo>
                <a:lnTo>
                  <a:pt x="268000" y="870"/>
                </a:lnTo>
                <a:lnTo>
                  <a:pt x="283698" y="387"/>
                </a:lnTo>
                <a:lnTo>
                  <a:pt x="311168" y="76"/>
                </a:lnTo>
                <a:lnTo>
                  <a:pt x="34254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9"/>
          <p:cNvSpPr/>
          <p:nvPr/>
        </p:nvSpPr>
        <p:spPr>
          <a:xfrm>
            <a:off x="7786718" y="2375774"/>
            <a:ext cx="34260" cy="375999"/>
          </a:xfrm>
          <a:custGeom>
            <a:avLst/>
            <a:gdLst/>
            <a:ahLst/>
            <a:cxnLst/>
            <a:rect l="0" t="0" r="0" b="0"/>
            <a:pathLst>
              <a:path w="34260" h="375999">
                <a:moveTo>
                  <a:pt x="17114" y="7381"/>
                </a:moveTo>
                <a:lnTo>
                  <a:pt x="17114" y="2830"/>
                </a:lnTo>
                <a:lnTo>
                  <a:pt x="16162" y="1489"/>
                </a:lnTo>
                <a:lnTo>
                  <a:pt x="14574" y="595"/>
                </a:lnTo>
                <a:lnTo>
                  <a:pt x="12563" y="0"/>
                </a:lnTo>
                <a:lnTo>
                  <a:pt x="11223" y="555"/>
                </a:lnTo>
                <a:lnTo>
                  <a:pt x="10329" y="1877"/>
                </a:lnTo>
                <a:lnTo>
                  <a:pt x="9337" y="5887"/>
                </a:lnTo>
                <a:lnTo>
                  <a:pt x="8699" y="16223"/>
                </a:lnTo>
                <a:lnTo>
                  <a:pt x="8588" y="27145"/>
                </a:lnTo>
                <a:lnTo>
                  <a:pt x="8551" y="43352"/>
                </a:lnTo>
                <a:lnTo>
                  <a:pt x="7596" y="47554"/>
                </a:lnTo>
                <a:lnTo>
                  <a:pt x="6006" y="52260"/>
                </a:lnTo>
                <a:lnTo>
                  <a:pt x="3994" y="57303"/>
                </a:lnTo>
                <a:lnTo>
                  <a:pt x="2652" y="63522"/>
                </a:lnTo>
                <a:lnTo>
                  <a:pt x="1758" y="70526"/>
                </a:lnTo>
                <a:lnTo>
                  <a:pt x="1161" y="78052"/>
                </a:lnTo>
                <a:lnTo>
                  <a:pt x="764" y="84975"/>
                </a:lnTo>
                <a:lnTo>
                  <a:pt x="322" y="97747"/>
                </a:lnTo>
                <a:lnTo>
                  <a:pt x="74" y="115647"/>
                </a:lnTo>
                <a:lnTo>
                  <a:pt x="0" y="137567"/>
                </a:lnTo>
                <a:lnTo>
                  <a:pt x="943" y="145607"/>
                </a:lnTo>
                <a:lnTo>
                  <a:pt x="2523" y="153824"/>
                </a:lnTo>
                <a:lnTo>
                  <a:pt x="4529" y="162159"/>
                </a:lnTo>
                <a:lnTo>
                  <a:pt x="5867" y="169621"/>
                </a:lnTo>
                <a:lnTo>
                  <a:pt x="6759" y="176501"/>
                </a:lnTo>
                <a:lnTo>
                  <a:pt x="7353" y="182993"/>
                </a:lnTo>
                <a:lnTo>
                  <a:pt x="8702" y="190178"/>
                </a:lnTo>
                <a:lnTo>
                  <a:pt x="10554" y="197825"/>
                </a:lnTo>
                <a:lnTo>
                  <a:pt x="12740" y="205781"/>
                </a:lnTo>
                <a:lnTo>
                  <a:pt x="14198" y="213943"/>
                </a:lnTo>
                <a:lnTo>
                  <a:pt x="15170" y="222241"/>
                </a:lnTo>
                <a:lnTo>
                  <a:pt x="15818" y="230631"/>
                </a:lnTo>
                <a:lnTo>
                  <a:pt x="17203" y="238129"/>
                </a:lnTo>
                <a:lnTo>
                  <a:pt x="19078" y="245033"/>
                </a:lnTo>
                <a:lnTo>
                  <a:pt x="21280" y="251541"/>
                </a:lnTo>
                <a:lnTo>
                  <a:pt x="22749" y="258737"/>
                </a:lnTo>
                <a:lnTo>
                  <a:pt x="23729" y="266391"/>
                </a:lnTo>
                <a:lnTo>
                  <a:pt x="24381" y="274352"/>
                </a:lnTo>
                <a:lnTo>
                  <a:pt x="24816" y="281564"/>
                </a:lnTo>
                <a:lnTo>
                  <a:pt x="25300" y="294657"/>
                </a:lnTo>
                <a:lnTo>
                  <a:pt x="25610" y="317633"/>
                </a:lnTo>
                <a:lnTo>
                  <a:pt x="25653" y="325611"/>
                </a:lnTo>
                <a:lnTo>
                  <a:pt x="26616" y="330024"/>
                </a:lnTo>
                <a:lnTo>
                  <a:pt x="28211" y="334871"/>
                </a:lnTo>
                <a:lnTo>
                  <a:pt x="30227" y="340008"/>
                </a:lnTo>
                <a:lnTo>
                  <a:pt x="31571" y="344384"/>
                </a:lnTo>
                <a:lnTo>
                  <a:pt x="32467" y="348255"/>
                </a:lnTo>
                <a:lnTo>
                  <a:pt x="33462" y="355095"/>
                </a:lnTo>
                <a:lnTo>
                  <a:pt x="34023" y="364301"/>
                </a:lnTo>
                <a:lnTo>
                  <a:pt x="34259" y="3759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0"/>
          <p:cNvSpPr/>
          <p:nvPr/>
        </p:nvSpPr>
        <p:spPr>
          <a:xfrm>
            <a:off x="7898292" y="2374582"/>
            <a:ext cx="316753" cy="377146"/>
          </a:xfrm>
          <a:custGeom>
            <a:avLst/>
            <a:gdLst/>
            <a:ahLst/>
            <a:cxnLst/>
            <a:rect l="0" t="0" r="0" b="0"/>
            <a:pathLst>
              <a:path w="316753" h="377146">
                <a:moveTo>
                  <a:pt x="197005" y="25718"/>
                </a:moveTo>
                <a:lnTo>
                  <a:pt x="197005" y="21167"/>
                </a:lnTo>
                <a:lnTo>
                  <a:pt x="196053" y="19826"/>
                </a:lnTo>
                <a:lnTo>
                  <a:pt x="194465" y="18932"/>
                </a:lnTo>
                <a:lnTo>
                  <a:pt x="192454" y="18337"/>
                </a:lnTo>
                <a:lnTo>
                  <a:pt x="191114" y="16987"/>
                </a:lnTo>
                <a:lnTo>
                  <a:pt x="190220" y="15135"/>
                </a:lnTo>
                <a:lnTo>
                  <a:pt x="189625" y="12947"/>
                </a:lnTo>
                <a:lnTo>
                  <a:pt x="188274" y="11489"/>
                </a:lnTo>
                <a:lnTo>
                  <a:pt x="186423" y="10517"/>
                </a:lnTo>
                <a:lnTo>
                  <a:pt x="178819" y="7876"/>
                </a:lnTo>
                <a:lnTo>
                  <a:pt x="171142" y="4135"/>
                </a:lnTo>
                <a:lnTo>
                  <a:pt x="168334" y="3709"/>
                </a:lnTo>
                <a:lnTo>
                  <a:pt x="166460" y="4378"/>
                </a:lnTo>
                <a:lnTo>
                  <a:pt x="165212" y="5776"/>
                </a:lnTo>
                <a:lnTo>
                  <a:pt x="162475" y="6708"/>
                </a:lnTo>
                <a:lnTo>
                  <a:pt x="154354" y="7744"/>
                </a:lnTo>
                <a:lnTo>
                  <a:pt x="149520" y="8973"/>
                </a:lnTo>
                <a:lnTo>
                  <a:pt x="144394" y="10744"/>
                </a:lnTo>
                <a:lnTo>
                  <a:pt x="139070" y="12878"/>
                </a:lnTo>
                <a:lnTo>
                  <a:pt x="133617" y="15253"/>
                </a:lnTo>
                <a:lnTo>
                  <a:pt x="122478" y="20431"/>
                </a:lnTo>
                <a:lnTo>
                  <a:pt x="105496" y="28702"/>
                </a:lnTo>
                <a:lnTo>
                  <a:pt x="99805" y="32470"/>
                </a:lnTo>
                <a:lnTo>
                  <a:pt x="94105" y="36887"/>
                </a:lnTo>
                <a:lnTo>
                  <a:pt x="88399" y="41736"/>
                </a:lnTo>
                <a:lnTo>
                  <a:pt x="81739" y="45921"/>
                </a:lnTo>
                <a:lnTo>
                  <a:pt x="74441" y="49664"/>
                </a:lnTo>
                <a:lnTo>
                  <a:pt x="66718" y="53112"/>
                </a:lnTo>
                <a:lnTo>
                  <a:pt x="59665" y="58268"/>
                </a:lnTo>
                <a:lnTo>
                  <a:pt x="53058" y="64563"/>
                </a:lnTo>
                <a:lnTo>
                  <a:pt x="46747" y="71617"/>
                </a:lnTo>
                <a:lnTo>
                  <a:pt x="40636" y="77272"/>
                </a:lnTo>
                <a:lnTo>
                  <a:pt x="34657" y="81995"/>
                </a:lnTo>
                <a:lnTo>
                  <a:pt x="28766" y="86096"/>
                </a:lnTo>
                <a:lnTo>
                  <a:pt x="19679" y="95732"/>
                </a:lnTo>
                <a:lnTo>
                  <a:pt x="12466" y="106365"/>
                </a:lnTo>
                <a:lnTo>
                  <a:pt x="6085" y="117441"/>
                </a:lnTo>
                <a:lnTo>
                  <a:pt x="2615" y="126174"/>
                </a:lnTo>
                <a:lnTo>
                  <a:pt x="1071" y="134182"/>
                </a:lnTo>
                <a:lnTo>
                  <a:pt x="387" y="144091"/>
                </a:lnTo>
                <a:lnTo>
                  <a:pt x="0" y="155830"/>
                </a:lnTo>
                <a:lnTo>
                  <a:pt x="899" y="159131"/>
                </a:lnTo>
                <a:lnTo>
                  <a:pt x="4437" y="165340"/>
                </a:lnTo>
                <a:lnTo>
                  <a:pt x="11724" y="171275"/>
                </a:lnTo>
                <a:lnTo>
                  <a:pt x="21312" y="177087"/>
                </a:lnTo>
                <a:lnTo>
                  <a:pt x="31925" y="182845"/>
                </a:lnTo>
                <a:lnTo>
                  <a:pt x="38374" y="185715"/>
                </a:lnTo>
                <a:lnTo>
                  <a:pt x="45532" y="188580"/>
                </a:lnTo>
                <a:lnTo>
                  <a:pt x="53160" y="191442"/>
                </a:lnTo>
                <a:lnTo>
                  <a:pt x="61104" y="193351"/>
                </a:lnTo>
                <a:lnTo>
                  <a:pt x="69257" y="194623"/>
                </a:lnTo>
                <a:lnTo>
                  <a:pt x="77550" y="195471"/>
                </a:lnTo>
                <a:lnTo>
                  <a:pt x="86888" y="196989"/>
                </a:lnTo>
                <a:lnTo>
                  <a:pt x="96924" y="198954"/>
                </a:lnTo>
                <a:lnTo>
                  <a:pt x="118234" y="203676"/>
                </a:lnTo>
                <a:lnTo>
                  <a:pt x="208483" y="225774"/>
                </a:lnTo>
                <a:lnTo>
                  <a:pt x="218945" y="228621"/>
                </a:lnTo>
                <a:lnTo>
                  <a:pt x="238189" y="234324"/>
                </a:lnTo>
                <a:lnTo>
                  <a:pt x="246368" y="238131"/>
                </a:lnTo>
                <a:lnTo>
                  <a:pt x="253727" y="242574"/>
                </a:lnTo>
                <a:lnTo>
                  <a:pt x="260537" y="247441"/>
                </a:lnTo>
                <a:lnTo>
                  <a:pt x="266982" y="251638"/>
                </a:lnTo>
                <a:lnTo>
                  <a:pt x="273185" y="255389"/>
                </a:lnTo>
                <a:lnTo>
                  <a:pt x="279223" y="258842"/>
                </a:lnTo>
                <a:lnTo>
                  <a:pt x="288474" y="267758"/>
                </a:lnTo>
                <a:lnTo>
                  <a:pt x="292275" y="272803"/>
                </a:lnTo>
                <a:lnTo>
                  <a:pt x="301577" y="280948"/>
                </a:lnTo>
                <a:lnTo>
                  <a:pt x="306725" y="284454"/>
                </a:lnTo>
                <a:lnTo>
                  <a:pt x="310156" y="288696"/>
                </a:lnTo>
                <a:lnTo>
                  <a:pt x="312445" y="293429"/>
                </a:lnTo>
                <a:lnTo>
                  <a:pt x="314987" y="303768"/>
                </a:lnTo>
                <a:lnTo>
                  <a:pt x="316117" y="314713"/>
                </a:lnTo>
                <a:lnTo>
                  <a:pt x="316618" y="323388"/>
                </a:lnTo>
                <a:lnTo>
                  <a:pt x="316752" y="327034"/>
                </a:lnTo>
                <a:lnTo>
                  <a:pt x="314361" y="336166"/>
                </a:lnTo>
                <a:lnTo>
                  <a:pt x="312389" y="341268"/>
                </a:lnTo>
                <a:lnTo>
                  <a:pt x="309171" y="345622"/>
                </a:lnTo>
                <a:lnTo>
                  <a:pt x="300513" y="353000"/>
                </a:lnTo>
                <a:lnTo>
                  <a:pt x="292856" y="359454"/>
                </a:lnTo>
                <a:lnTo>
                  <a:pt x="285327" y="365497"/>
                </a:lnTo>
                <a:lnTo>
                  <a:pt x="275629" y="371358"/>
                </a:lnTo>
                <a:lnTo>
                  <a:pt x="269424" y="373302"/>
                </a:lnTo>
                <a:lnTo>
                  <a:pt x="262429" y="374598"/>
                </a:lnTo>
                <a:lnTo>
                  <a:pt x="254908" y="375462"/>
                </a:lnTo>
                <a:lnTo>
                  <a:pt x="247990" y="376038"/>
                </a:lnTo>
                <a:lnTo>
                  <a:pt x="241473" y="376422"/>
                </a:lnTo>
                <a:lnTo>
                  <a:pt x="229151" y="376849"/>
                </a:lnTo>
                <a:lnTo>
                  <a:pt x="205719" y="377123"/>
                </a:lnTo>
                <a:lnTo>
                  <a:pt x="199956" y="377145"/>
                </a:lnTo>
                <a:lnTo>
                  <a:pt x="194210" y="376208"/>
                </a:lnTo>
                <a:lnTo>
                  <a:pt x="188474" y="374630"/>
                </a:lnTo>
                <a:lnTo>
                  <a:pt x="182745" y="372626"/>
                </a:lnTo>
                <a:lnTo>
                  <a:pt x="177021" y="369385"/>
                </a:lnTo>
                <a:lnTo>
                  <a:pt x="171300" y="365319"/>
                </a:lnTo>
                <a:lnTo>
                  <a:pt x="165580" y="360703"/>
                </a:lnTo>
                <a:lnTo>
                  <a:pt x="156686" y="353035"/>
                </a:lnTo>
                <a:lnTo>
                  <a:pt x="149558" y="345500"/>
                </a:lnTo>
                <a:lnTo>
                  <a:pt x="143214" y="335801"/>
                </a:lnTo>
                <a:lnTo>
                  <a:pt x="137220" y="325140"/>
                </a:lnTo>
                <a:lnTo>
                  <a:pt x="134289" y="319630"/>
                </a:lnTo>
                <a:lnTo>
                  <a:pt x="131382" y="313099"/>
                </a:lnTo>
                <a:lnTo>
                  <a:pt x="128491" y="305888"/>
                </a:lnTo>
                <a:lnTo>
                  <a:pt x="125611" y="298223"/>
                </a:lnTo>
                <a:lnTo>
                  <a:pt x="123692" y="291208"/>
                </a:lnTo>
                <a:lnTo>
                  <a:pt x="122412" y="284626"/>
                </a:lnTo>
                <a:lnTo>
                  <a:pt x="121559" y="278333"/>
                </a:lnTo>
                <a:lnTo>
                  <a:pt x="120990" y="271280"/>
                </a:lnTo>
                <a:lnTo>
                  <a:pt x="120611" y="263721"/>
                </a:lnTo>
                <a:lnTo>
                  <a:pt x="120358" y="255824"/>
                </a:lnTo>
                <a:lnTo>
                  <a:pt x="121142" y="247702"/>
                </a:lnTo>
                <a:lnTo>
                  <a:pt x="122617" y="239430"/>
                </a:lnTo>
                <a:lnTo>
                  <a:pt x="124553" y="231057"/>
                </a:lnTo>
                <a:lnTo>
                  <a:pt x="127749" y="222618"/>
                </a:lnTo>
                <a:lnTo>
                  <a:pt x="131784" y="214135"/>
                </a:lnTo>
                <a:lnTo>
                  <a:pt x="136379" y="205621"/>
                </a:lnTo>
                <a:lnTo>
                  <a:pt x="140395" y="197089"/>
                </a:lnTo>
                <a:lnTo>
                  <a:pt x="144025" y="188542"/>
                </a:lnTo>
                <a:lnTo>
                  <a:pt x="147397" y="179988"/>
                </a:lnTo>
                <a:lnTo>
                  <a:pt x="151550" y="171426"/>
                </a:lnTo>
                <a:lnTo>
                  <a:pt x="156225" y="162862"/>
                </a:lnTo>
                <a:lnTo>
                  <a:pt x="161246" y="154295"/>
                </a:lnTo>
                <a:lnTo>
                  <a:pt x="167450" y="145726"/>
                </a:lnTo>
                <a:lnTo>
                  <a:pt x="174445" y="137155"/>
                </a:lnTo>
                <a:lnTo>
                  <a:pt x="181965" y="128584"/>
                </a:lnTo>
                <a:lnTo>
                  <a:pt x="195401" y="113981"/>
                </a:lnTo>
                <a:lnTo>
                  <a:pt x="208674" y="100188"/>
                </a:lnTo>
                <a:lnTo>
                  <a:pt x="224099" y="84533"/>
                </a:lnTo>
                <a:lnTo>
                  <a:pt x="230308" y="77310"/>
                </a:lnTo>
                <a:lnTo>
                  <a:pt x="235399" y="70590"/>
                </a:lnTo>
                <a:lnTo>
                  <a:pt x="239747" y="64205"/>
                </a:lnTo>
                <a:lnTo>
                  <a:pt x="244549" y="58044"/>
                </a:lnTo>
                <a:lnTo>
                  <a:pt x="249656" y="52031"/>
                </a:lnTo>
                <a:lnTo>
                  <a:pt x="259458" y="40270"/>
                </a:lnTo>
                <a:lnTo>
                  <a:pt x="266990" y="28693"/>
                </a:lnTo>
                <a:lnTo>
                  <a:pt x="270972" y="19737"/>
                </a:lnTo>
                <a:lnTo>
                  <a:pt x="273529" y="10778"/>
                </a:lnTo>
                <a:lnTo>
                  <a:pt x="272785" y="9090"/>
                </a:lnTo>
                <a:lnTo>
                  <a:pt x="2655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1"/>
          <p:cNvSpPr/>
          <p:nvPr/>
        </p:nvSpPr>
        <p:spPr>
          <a:xfrm>
            <a:off x="8345209" y="2383155"/>
            <a:ext cx="238719" cy="325742"/>
          </a:xfrm>
          <a:custGeom>
            <a:avLst/>
            <a:gdLst/>
            <a:ahLst/>
            <a:cxnLst/>
            <a:rect l="0" t="0" r="0" b="0"/>
            <a:pathLst>
              <a:path w="238719" h="325742">
                <a:moveTo>
                  <a:pt x="84416" y="0"/>
                </a:moveTo>
                <a:lnTo>
                  <a:pt x="84416" y="7380"/>
                </a:lnTo>
                <a:lnTo>
                  <a:pt x="78524" y="15181"/>
                </a:lnTo>
                <a:lnTo>
                  <a:pt x="75685" y="24077"/>
                </a:lnTo>
                <a:lnTo>
                  <a:pt x="71646" y="33243"/>
                </a:lnTo>
                <a:lnTo>
                  <a:pt x="69215" y="41127"/>
                </a:lnTo>
                <a:lnTo>
                  <a:pt x="67182" y="48758"/>
                </a:lnTo>
                <a:lnTo>
                  <a:pt x="63104" y="58500"/>
                </a:lnTo>
                <a:lnTo>
                  <a:pt x="58116" y="69180"/>
                </a:lnTo>
                <a:lnTo>
                  <a:pt x="52725" y="79324"/>
                </a:lnTo>
                <a:lnTo>
                  <a:pt x="47153" y="87007"/>
                </a:lnTo>
                <a:lnTo>
                  <a:pt x="45287" y="91342"/>
                </a:lnTo>
                <a:lnTo>
                  <a:pt x="43213" y="101239"/>
                </a:lnTo>
                <a:lnTo>
                  <a:pt x="41707" y="106545"/>
                </a:lnTo>
                <a:lnTo>
                  <a:pt x="39751" y="111987"/>
                </a:lnTo>
                <a:lnTo>
                  <a:pt x="37494" y="117521"/>
                </a:lnTo>
                <a:lnTo>
                  <a:pt x="35037" y="124067"/>
                </a:lnTo>
                <a:lnTo>
                  <a:pt x="29767" y="138961"/>
                </a:lnTo>
                <a:lnTo>
                  <a:pt x="27028" y="145980"/>
                </a:lnTo>
                <a:lnTo>
                  <a:pt x="24250" y="152565"/>
                </a:lnTo>
                <a:lnTo>
                  <a:pt x="21446" y="158860"/>
                </a:lnTo>
                <a:lnTo>
                  <a:pt x="19575" y="164962"/>
                </a:lnTo>
                <a:lnTo>
                  <a:pt x="18329" y="170934"/>
                </a:lnTo>
                <a:lnTo>
                  <a:pt x="17497" y="176821"/>
                </a:lnTo>
                <a:lnTo>
                  <a:pt x="15992" y="182650"/>
                </a:lnTo>
                <a:lnTo>
                  <a:pt x="14035" y="188442"/>
                </a:lnTo>
                <a:lnTo>
                  <a:pt x="11777" y="194208"/>
                </a:lnTo>
                <a:lnTo>
                  <a:pt x="10273" y="199957"/>
                </a:lnTo>
                <a:lnTo>
                  <a:pt x="9269" y="205694"/>
                </a:lnTo>
                <a:lnTo>
                  <a:pt x="8601" y="211424"/>
                </a:lnTo>
                <a:lnTo>
                  <a:pt x="7202" y="217150"/>
                </a:lnTo>
                <a:lnTo>
                  <a:pt x="5318" y="222871"/>
                </a:lnTo>
                <a:lnTo>
                  <a:pt x="3109" y="228591"/>
                </a:lnTo>
                <a:lnTo>
                  <a:pt x="1636" y="234309"/>
                </a:lnTo>
                <a:lnTo>
                  <a:pt x="655" y="240026"/>
                </a:lnTo>
                <a:lnTo>
                  <a:pt x="0" y="245742"/>
                </a:lnTo>
                <a:lnTo>
                  <a:pt x="515" y="251458"/>
                </a:lnTo>
                <a:lnTo>
                  <a:pt x="1812" y="257173"/>
                </a:lnTo>
                <a:lnTo>
                  <a:pt x="3629" y="262889"/>
                </a:lnTo>
                <a:lnTo>
                  <a:pt x="5648" y="271779"/>
                </a:lnTo>
                <a:lnTo>
                  <a:pt x="7498" y="279858"/>
                </a:lnTo>
                <a:lnTo>
                  <a:pt x="11495" y="289799"/>
                </a:lnTo>
                <a:lnTo>
                  <a:pt x="16447" y="298027"/>
                </a:lnTo>
                <a:lnTo>
                  <a:pt x="21822" y="304859"/>
                </a:lnTo>
                <a:lnTo>
                  <a:pt x="27386" y="311070"/>
                </a:lnTo>
                <a:lnTo>
                  <a:pt x="33034" y="317006"/>
                </a:lnTo>
                <a:lnTo>
                  <a:pt x="35874" y="319922"/>
                </a:lnTo>
                <a:lnTo>
                  <a:pt x="38719" y="321866"/>
                </a:lnTo>
                <a:lnTo>
                  <a:pt x="44421" y="324026"/>
                </a:lnTo>
                <a:lnTo>
                  <a:pt x="50131" y="324986"/>
                </a:lnTo>
                <a:lnTo>
                  <a:pt x="56795" y="325413"/>
                </a:lnTo>
                <a:lnTo>
                  <a:pt x="70306" y="325653"/>
                </a:lnTo>
                <a:lnTo>
                  <a:pt x="91472" y="325741"/>
                </a:lnTo>
                <a:lnTo>
                  <a:pt x="95788" y="324793"/>
                </a:lnTo>
                <a:lnTo>
                  <a:pt x="103122" y="321200"/>
                </a:lnTo>
                <a:lnTo>
                  <a:pt x="112098" y="316428"/>
                </a:lnTo>
                <a:lnTo>
                  <a:pt x="133381" y="305603"/>
                </a:lnTo>
                <a:lnTo>
                  <a:pt x="138015" y="301843"/>
                </a:lnTo>
                <a:lnTo>
                  <a:pt x="142056" y="297431"/>
                </a:lnTo>
                <a:lnTo>
                  <a:pt x="145703" y="292585"/>
                </a:lnTo>
                <a:lnTo>
                  <a:pt x="150039" y="288401"/>
                </a:lnTo>
                <a:lnTo>
                  <a:pt x="154834" y="284660"/>
                </a:lnTo>
                <a:lnTo>
                  <a:pt x="159936" y="281213"/>
                </a:lnTo>
                <a:lnTo>
                  <a:pt x="164291" y="277010"/>
                </a:lnTo>
                <a:lnTo>
                  <a:pt x="175921" y="261994"/>
                </a:lnTo>
                <a:lnTo>
                  <a:pt x="180662" y="256577"/>
                </a:lnTo>
                <a:lnTo>
                  <a:pt x="185727" y="251061"/>
                </a:lnTo>
                <a:lnTo>
                  <a:pt x="190056" y="245479"/>
                </a:lnTo>
                <a:lnTo>
                  <a:pt x="193896" y="239853"/>
                </a:lnTo>
                <a:lnTo>
                  <a:pt x="197407" y="234197"/>
                </a:lnTo>
                <a:lnTo>
                  <a:pt x="203849" y="225372"/>
                </a:lnTo>
                <a:lnTo>
                  <a:pt x="209887" y="217323"/>
                </a:lnTo>
                <a:lnTo>
                  <a:pt x="215745" y="207395"/>
                </a:lnTo>
                <a:lnTo>
                  <a:pt x="221524" y="196633"/>
                </a:lnTo>
                <a:lnTo>
                  <a:pt x="224399" y="191096"/>
                </a:lnTo>
                <a:lnTo>
                  <a:pt x="230134" y="182404"/>
                </a:lnTo>
                <a:lnTo>
                  <a:pt x="232996" y="178752"/>
                </a:lnTo>
                <a:lnTo>
                  <a:pt x="234904" y="174413"/>
                </a:lnTo>
                <a:lnTo>
                  <a:pt x="237024" y="164512"/>
                </a:lnTo>
                <a:lnTo>
                  <a:pt x="237591" y="159204"/>
                </a:lnTo>
                <a:lnTo>
                  <a:pt x="237967" y="153761"/>
                </a:lnTo>
                <a:lnTo>
                  <a:pt x="238386" y="143585"/>
                </a:lnTo>
                <a:lnTo>
                  <a:pt x="238572" y="135888"/>
                </a:lnTo>
                <a:lnTo>
                  <a:pt x="238718" y="95855"/>
                </a:lnTo>
                <a:lnTo>
                  <a:pt x="237765" y="91526"/>
                </a:lnTo>
                <a:lnTo>
                  <a:pt x="234168" y="84175"/>
                </a:lnTo>
                <a:lnTo>
                  <a:pt x="226789" y="74682"/>
                </a:lnTo>
                <a:lnTo>
                  <a:pt x="221353" y="68752"/>
                </a:lnTo>
                <a:lnTo>
                  <a:pt x="212937" y="60058"/>
                </a:lnTo>
                <a:lnTo>
                  <a:pt x="184426" y="31433"/>
                </a:lnTo>
                <a:lnTo>
                  <a:pt x="180617" y="28575"/>
                </a:lnTo>
                <a:lnTo>
                  <a:pt x="176172" y="25718"/>
                </a:lnTo>
                <a:lnTo>
                  <a:pt x="171304" y="22860"/>
                </a:lnTo>
                <a:lnTo>
                  <a:pt x="167107" y="20955"/>
                </a:lnTo>
                <a:lnTo>
                  <a:pt x="159902" y="18838"/>
                </a:lnTo>
                <a:lnTo>
                  <a:pt x="153525" y="15357"/>
                </a:lnTo>
                <a:lnTo>
                  <a:pt x="150491" y="13096"/>
                </a:lnTo>
                <a:lnTo>
                  <a:pt x="144580" y="10582"/>
                </a:lnTo>
                <a:lnTo>
                  <a:pt x="141671" y="9912"/>
                </a:lnTo>
                <a:lnTo>
                  <a:pt x="135898" y="6628"/>
                </a:lnTo>
                <a:lnTo>
                  <a:pt x="133024" y="4418"/>
                </a:lnTo>
                <a:lnTo>
                  <a:pt x="127292" y="1963"/>
                </a:lnTo>
                <a:lnTo>
                  <a:pt x="121570" y="872"/>
                </a:lnTo>
                <a:lnTo>
                  <a:pt x="115851" y="388"/>
                </a:lnTo>
                <a:lnTo>
                  <a:pt x="112039" y="258"/>
                </a:lnTo>
                <a:lnTo>
                  <a:pt x="94776" y="51"/>
                </a:lnTo>
                <a:lnTo>
                  <a:pt x="6727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2"/>
          <p:cNvSpPr/>
          <p:nvPr/>
        </p:nvSpPr>
        <p:spPr>
          <a:xfrm>
            <a:off x="5686425" y="3167492"/>
            <a:ext cx="565785" cy="278500"/>
          </a:xfrm>
          <a:custGeom>
            <a:avLst/>
            <a:gdLst/>
            <a:ahLst/>
            <a:cxnLst/>
            <a:rect l="0" t="0" r="0" b="0"/>
            <a:pathLst>
              <a:path w="565785" h="278500">
                <a:moveTo>
                  <a:pt x="0" y="12905"/>
                </a:moveTo>
                <a:lnTo>
                  <a:pt x="0" y="17456"/>
                </a:lnTo>
                <a:lnTo>
                  <a:pt x="952" y="18797"/>
                </a:lnTo>
                <a:lnTo>
                  <a:pt x="2540" y="19690"/>
                </a:lnTo>
                <a:lnTo>
                  <a:pt x="4550" y="20286"/>
                </a:lnTo>
                <a:lnTo>
                  <a:pt x="9325" y="23488"/>
                </a:lnTo>
                <a:lnTo>
                  <a:pt x="11931" y="25675"/>
                </a:lnTo>
                <a:lnTo>
                  <a:pt x="13669" y="28086"/>
                </a:lnTo>
                <a:lnTo>
                  <a:pt x="17067" y="36030"/>
                </a:lnTo>
                <a:lnTo>
                  <a:pt x="21238" y="41598"/>
                </a:lnTo>
                <a:lnTo>
                  <a:pt x="26267" y="49787"/>
                </a:lnTo>
                <a:lnTo>
                  <a:pt x="28941" y="54638"/>
                </a:lnTo>
                <a:lnTo>
                  <a:pt x="34452" y="65108"/>
                </a:lnTo>
                <a:lnTo>
                  <a:pt x="37256" y="70567"/>
                </a:lnTo>
                <a:lnTo>
                  <a:pt x="40077" y="77064"/>
                </a:lnTo>
                <a:lnTo>
                  <a:pt x="42910" y="84253"/>
                </a:lnTo>
                <a:lnTo>
                  <a:pt x="45752" y="91903"/>
                </a:lnTo>
                <a:lnTo>
                  <a:pt x="48598" y="98908"/>
                </a:lnTo>
                <a:lnTo>
                  <a:pt x="51449" y="105483"/>
                </a:lnTo>
                <a:lnTo>
                  <a:pt x="54302" y="111771"/>
                </a:lnTo>
                <a:lnTo>
                  <a:pt x="57156" y="118821"/>
                </a:lnTo>
                <a:lnTo>
                  <a:pt x="62867" y="134274"/>
                </a:lnTo>
                <a:lnTo>
                  <a:pt x="65724" y="141442"/>
                </a:lnTo>
                <a:lnTo>
                  <a:pt x="68581" y="148127"/>
                </a:lnTo>
                <a:lnTo>
                  <a:pt x="71438" y="154488"/>
                </a:lnTo>
                <a:lnTo>
                  <a:pt x="73343" y="161586"/>
                </a:lnTo>
                <a:lnTo>
                  <a:pt x="74612" y="169176"/>
                </a:lnTo>
                <a:lnTo>
                  <a:pt x="75459" y="177093"/>
                </a:lnTo>
                <a:lnTo>
                  <a:pt x="76976" y="184276"/>
                </a:lnTo>
                <a:lnTo>
                  <a:pt x="78940" y="190970"/>
                </a:lnTo>
                <a:lnTo>
                  <a:pt x="81201" y="197337"/>
                </a:lnTo>
                <a:lnTo>
                  <a:pt x="82709" y="204440"/>
                </a:lnTo>
                <a:lnTo>
                  <a:pt x="83714" y="212033"/>
                </a:lnTo>
                <a:lnTo>
                  <a:pt x="84385" y="219952"/>
                </a:lnTo>
                <a:lnTo>
                  <a:pt x="85784" y="227136"/>
                </a:lnTo>
                <a:lnTo>
                  <a:pt x="87669" y="233831"/>
                </a:lnTo>
                <a:lnTo>
                  <a:pt x="89879" y="240199"/>
                </a:lnTo>
                <a:lnTo>
                  <a:pt x="94208" y="245397"/>
                </a:lnTo>
                <a:lnTo>
                  <a:pt x="106640" y="253712"/>
                </a:lnTo>
                <a:lnTo>
                  <a:pt x="111099" y="257263"/>
                </a:lnTo>
                <a:lnTo>
                  <a:pt x="114071" y="260583"/>
                </a:lnTo>
                <a:lnTo>
                  <a:pt x="116052" y="263749"/>
                </a:lnTo>
                <a:lnTo>
                  <a:pt x="118253" y="269806"/>
                </a:lnTo>
                <a:lnTo>
                  <a:pt x="119984" y="278499"/>
                </a:lnTo>
                <a:lnTo>
                  <a:pt x="120012" y="266707"/>
                </a:lnTo>
                <a:lnTo>
                  <a:pt x="117156" y="264022"/>
                </a:lnTo>
                <a:lnTo>
                  <a:pt x="101388" y="255691"/>
                </a:lnTo>
                <a:lnTo>
                  <a:pt x="93321" y="250033"/>
                </a:lnTo>
                <a:lnTo>
                  <a:pt x="90789" y="246238"/>
                </a:lnTo>
                <a:lnTo>
                  <a:pt x="89101" y="241803"/>
                </a:lnTo>
                <a:lnTo>
                  <a:pt x="87976" y="236941"/>
                </a:lnTo>
                <a:lnTo>
                  <a:pt x="86272" y="231795"/>
                </a:lnTo>
                <a:lnTo>
                  <a:pt x="84185" y="226459"/>
                </a:lnTo>
                <a:lnTo>
                  <a:pt x="81841" y="220997"/>
                </a:lnTo>
                <a:lnTo>
                  <a:pt x="80278" y="214498"/>
                </a:lnTo>
                <a:lnTo>
                  <a:pt x="79236" y="207308"/>
                </a:lnTo>
                <a:lnTo>
                  <a:pt x="78542" y="199657"/>
                </a:lnTo>
                <a:lnTo>
                  <a:pt x="78078" y="192651"/>
                </a:lnTo>
                <a:lnTo>
                  <a:pt x="77770" y="186076"/>
                </a:lnTo>
                <a:lnTo>
                  <a:pt x="77564" y="179787"/>
                </a:lnTo>
                <a:lnTo>
                  <a:pt x="78379" y="172737"/>
                </a:lnTo>
                <a:lnTo>
                  <a:pt x="79875" y="165180"/>
                </a:lnTo>
                <a:lnTo>
                  <a:pt x="81825" y="157284"/>
                </a:lnTo>
                <a:lnTo>
                  <a:pt x="83125" y="149163"/>
                </a:lnTo>
                <a:lnTo>
                  <a:pt x="83992" y="140891"/>
                </a:lnTo>
                <a:lnTo>
                  <a:pt x="84569" y="132519"/>
                </a:lnTo>
                <a:lnTo>
                  <a:pt x="85907" y="124080"/>
                </a:lnTo>
                <a:lnTo>
                  <a:pt x="87751" y="115597"/>
                </a:lnTo>
                <a:lnTo>
                  <a:pt x="89933" y="107084"/>
                </a:lnTo>
                <a:lnTo>
                  <a:pt x="92340" y="99503"/>
                </a:lnTo>
                <a:lnTo>
                  <a:pt x="94898" y="92545"/>
                </a:lnTo>
                <a:lnTo>
                  <a:pt x="97554" y="86001"/>
                </a:lnTo>
                <a:lnTo>
                  <a:pt x="100279" y="78780"/>
                </a:lnTo>
                <a:lnTo>
                  <a:pt x="105846" y="63138"/>
                </a:lnTo>
                <a:lnTo>
                  <a:pt x="108664" y="55919"/>
                </a:lnTo>
                <a:lnTo>
                  <a:pt x="111495" y="49201"/>
                </a:lnTo>
                <a:lnTo>
                  <a:pt x="114335" y="42817"/>
                </a:lnTo>
                <a:lnTo>
                  <a:pt x="118133" y="37609"/>
                </a:lnTo>
                <a:lnTo>
                  <a:pt x="127433" y="29282"/>
                </a:lnTo>
                <a:lnTo>
                  <a:pt x="131628" y="24776"/>
                </a:lnTo>
                <a:lnTo>
                  <a:pt x="135377" y="19866"/>
                </a:lnTo>
                <a:lnTo>
                  <a:pt x="138829" y="14688"/>
                </a:lnTo>
                <a:lnTo>
                  <a:pt x="143035" y="11237"/>
                </a:lnTo>
                <a:lnTo>
                  <a:pt x="147744" y="8935"/>
                </a:lnTo>
                <a:lnTo>
                  <a:pt x="157104" y="5426"/>
                </a:lnTo>
                <a:lnTo>
                  <a:pt x="164439" y="691"/>
                </a:lnTo>
                <a:lnTo>
                  <a:pt x="168681" y="0"/>
                </a:lnTo>
                <a:lnTo>
                  <a:pt x="182800" y="2626"/>
                </a:lnTo>
                <a:lnTo>
                  <a:pt x="194392" y="4779"/>
                </a:lnTo>
                <a:lnTo>
                  <a:pt x="204189" y="8659"/>
                </a:lnTo>
                <a:lnTo>
                  <a:pt x="208516" y="11979"/>
                </a:lnTo>
                <a:lnTo>
                  <a:pt x="212353" y="16098"/>
                </a:lnTo>
                <a:lnTo>
                  <a:pt x="215863" y="20749"/>
                </a:lnTo>
                <a:lnTo>
                  <a:pt x="219156" y="25754"/>
                </a:lnTo>
                <a:lnTo>
                  <a:pt x="222304" y="30996"/>
                </a:lnTo>
                <a:lnTo>
                  <a:pt x="225355" y="36396"/>
                </a:lnTo>
                <a:lnTo>
                  <a:pt x="228342" y="42853"/>
                </a:lnTo>
                <a:lnTo>
                  <a:pt x="231285" y="50016"/>
                </a:lnTo>
                <a:lnTo>
                  <a:pt x="234200" y="57648"/>
                </a:lnTo>
                <a:lnTo>
                  <a:pt x="239979" y="73748"/>
                </a:lnTo>
                <a:lnTo>
                  <a:pt x="260029" y="132969"/>
                </a:lnTo>
                <a:lnTo>
                  <a:pt x="262888" y="140573"/>
                </a:lnTo>
                <a:lnTo>
                  <a:pt x="265746" y="147547"/>
                </a:lnTo>
                <a:lnTo>
                  <a:pt x="268604" y="154101"/>
                </a:lnTo>
                <a:lnTo>
                  <a:pt x="270509" y="160376"/>
                </a:lnTo>
                <a:lnTo>
                  <a:pt x="271779" y="166464"/>
                </a:lnTo>
                <a:lnTo>
                  <a:pt x="272626" y="172428"/>
                </a:lnTo>
                <a:lnTo>
                  <a:pt x="274143" y="178308"/>
                </a:lnTo>
                <a:lnTo>
                  <a:pt x="276107" y="184134"/>
                </a:lnTo>
                <a:lnTo>
                  <a:pt x="278369" y="189923"/>
                </a:lnTo>
                <a:lnTo>
                  <a:pt x="280829" y="194734"/>
                </a:lnTo>
                <a:lnTo>
                  <a:pt x="288843" y="207010"/>
                </a:lnTo>
                <a:lnTo>
                  <a:pt x="291622" y="211840"/>
                </a:lnTo>
                <a:lnTo>
                  <a:pt x="294427" y="216966"/>
                </a:lnTo>
                <a:lnTo>
                  <a:pt x="297249" y="220384"/>
                </a:lnTo>
                <a:lnTo>
                  <a:pt x="300084" y="222661"/>
                </a:lnTo>
                <a:lnTo>
                  <a:pt x="305773" y="226145"/>
                </a:lnTo>
                <a:lnTo>
                  <a:pt x="311476" y="230869"/>
                </a:lnTo>
                <a:lnTo>
                  <a:pt x="314331" y="232509"/>
                </a:lnTo>
                <a:lnTo>
                  <a:pt x="320042" y="234332"/>
                </a:lnTo>
                <a:lnTo>
                  <a:pt x="328613" y="235358"/>
                </a:lnTo>
                <a:lnTo>
                  <a:pt x="331470" y="234549"/>
                </a:lnTo>
                <a:lnTo>
                  <a:pt x="337185" y="231111"/>
                </a:lnTo>
                <a:lnTo>
                  <a:pt x="339090" y="228861"/>
                </a:lnTo>
                <a:lnTo>
                  <a:pt x="340360" y="226408"/>
                </a:lnTo>
                <a:lnTo>
                  <a:pt x="341206" y="223821"/>
                </a:lnTo>
                <a:lnTo>
                  <a:pt x="343676" y="221143"/>
                </a:lnTo>
                <a:lnTo>
                  <a:pt x="351500" y="215628"/>
                </a:lnTo>
                <a:lnTo>
                  <a:pt x="358787" y="207462"/>
                </a:lnTo>
                <a:lnTo>
                  <a:pt x="362063" y="202617"/>
                </a:lnTo>
                <a:lnTo>
                  <a:pt x="365201" y="197482"/>
                </a:lnTo>
                <a:lnTo>
                  <a:pt x="368244" y="192154"/>
                </a:lnTo>
                <a:lnTo>
                  <a:pt x="371226" y="186697"/>
                </a:lnTo>
                <a:lnTo>
                  <a:pt x="374166" y="180201"/>
                </a:lnTo>
                <a:lnTo>
                  <a:pt x="377079" y="173013"/>
                </a:lnTo>
                <a:lnTo>
                  <a:pt x="379974" y="165364"/>
                </a:lnTo>
                <a:lnTo>
                  <a:pt x="385729" y="149245"/>
                </a:lnTo>
                <a:lnTo>
                  <a:pt x="388598" y="140945"/>
                </a:lnTo>
                <a:lnTo>
                  <a:pt x="392415" y="133508"/>
                </a:lnTo>
                <a:lnTo>
                  <a:pt x="396865" y="126644"/>
                </a:lnTo>
                <a:lnTo>
                  <a:pt x="401737" y="120164"/>
                </a:lnTo>
                <a:lnTo>
                  <a:pt x="405937" y="112986"/>
                </a:lnTo>
                <a:lnTo>
                  <a:pt x="409690" y="105343"/>
                </a:lnTo>
                <a:lnTo>
                  <a:pt x="413144" y="97390"/>
                </a:lnTo>
                <a:lnTo>
                  <a:pt x="419522" y="83474"/>
                </a:lnTo>
                <a:lnTo>
                  <a:pt x="422556" y="77096"/>
                </a:lnTo>
                <a:lnTo>
                  <a:pt x="424579" y="70939"/>
                </a:lnTo>
                <a:lnTo>
                  <a:pt x="425927" y="64929"/>
                </a:lnTo>
                <a:lnTo>
                  <a:pt x="426827" y="59018"/>
                </a:lnTo>
                <a:lnTo>
                  <a:pt x="427426" y="53172"/>
                </a:lnTo>
                <a:lnTo>
                  <a:pt x="427826" y="47370"/>
                </a:lnTo>
                <a:lnTo>
                  <a:pt x="428269" y="36795"/>
                </a:lnTo>
                <a:lnTo>
                  <a:pt x="428519" y="25487"/>
                </a:lnTo>
                <a:lnTo>
                  <a:pt x="428578" y="19132"/>
                </a:lnTo>
                <a:lnTo>
                  <a:pt x="427641" y="16104"/>
                </a:lnTo>
                <a:lnTo>
                  <a:pt x="424060" y="10199"/>
                </a:lnTo>
                <a:lnTo>
                  <a:pt x="421771" y="8244"/>
                </a:lnTo>
                <a:lnTo>
                  <a:pt x="419293" y="6940"/>
                </a:lnTo>
                <a:lnTo>
                  <a:pt x="414000" y="5492"/>
                </a:lnTo>
                <a:lnTo>
                  <a:pt x="408473" y="4848"/>
                </a:lnTo>
                <a:lnTo>
                  <a:pt x="405665" y="5628"/>
                </a:lnTo>
                <a:lnTo>
                  <a:pt x="400005" y="9036"/>
                </a:lnTo>
                <a:lnTo>
                  <a:pt x="391464" y="16309"/>
                </a:lnTo>
                <a:lnTo>
                  <a:pt x="385756" y="24261"/>
                </a:lnTo>
                <a:lnTo>
                  <a:pt x="382901" y="29048"/>
                </a:lnTo>
                <a:lnTo>
                  <a:pt x="380045" y="34145"/>
                </a:lnTo>
                <a:lnTo>
                  <a:pt x="374331" y="44887"/>
                </a:lnTo>
                <a:lnTo>
                  <a:pt x="365759" y="61645"/>
                </a:lnTo>
                <a:lnTo>
                  <a:pt x="363854" y="68259"/>
                </a:lnTo>
                <a:lnTo>
                  <a:pt x="362584" y="75525"/>
                </a:lnTo>
                <a:lnTo>
                  <a:pt x="361737" y="83227"/>
                </a:lnTo>
                <a:lnTo>
                  <a:pt x="361174" y="90266"/>
                </a:lnTo>
                <a:lnTo>
                  <a:pt x="360797" y="96864"/>
                </a:lnTo>
                <a:lnTo>
                  <a:pt x="360546" y="103168"/>
                </a:lnTo>
                <a:lnTo>
                  <a:pt x="360267" y="117792"/>
                </a:lnTo>
                <a:lnTo>
                  <a:pt x="360194" y="125692"/>
                </a:lnTo>
                <a:lnTo>
                  <a:pt x="361096" y="133816"/>
                </a:lnTo>
                <a:lnTo>
                  <a:pt x="362651" y="142090"/>
                </a:lnTo>
                <a:lnTo>
                  <a:pt x="364639" y="150464"/>
                </a:lnTo>
                <a:lnTo>
                  <a:pt x="366918" y="157951"/>
                </a:lnTo>
                <a:lnTo>
                  <a:pt x="369389" y="164847"/>
                </a:lnTo>
                <a:lnTo>
                  <a:pt x="371990" y="171350"/>
                </a:lnTo>
                <a:lnTo>
                  <a:pt x="374675" y="177590"/>
                </a:lnTo>
                <a:lnTo>
                  <a:pt x="380200" y="189603"/>
                </a:lnTo>
                <a:lnTo>
                  <a:pt x="388665" y="207077"/>
                </a:lnTo>
                <a:lnTo>
                  <a:pt x="392460" y="211885"/>
                </a:lnTo>
                <a:lnTo>
                  <a:pt x="401756" y="219768"/>
                </a:lnTo>
                <a:lnTo>
                  <a:pt x="412238" y="226447"/>
                </a:lnTo>
                <a:lnTo>
                  <a:pt x="417700" y="229561"/>
                </a:lnTo>
                <a:lnTo>
                  <a:pt x="431389" y="233022"/>
                </a:lnTo>
                <a:lnTo>
                  <a:pt x="446046" y="234560"/>
                </a:lnTo>
                <a:lnTo>
                  <a:pt x="458910" y="235243"/>
                </a:lnTo>
                <a:lnTo>
                  <a:pt x="470977" y="235547"/>
                </a:lnTo>
                <a:lnTo>
                  <a:pt x="483643" y="234730"/>
                </a:lnTo>
                <a:lnTo>
                  <a:pt x="498797" y="231191"/>
                </a:lnTo>
                <a:lnTo>
                  <a:pt x="512518" y="223904"/>
                </a:lnTo>
                <a:lnTo>
                  <a:pt x="525918" y="215267"/>
                </a:lnTo>
                <a:lnTo>
                  <a:pt x="541399" y="208254"/>
                </a:lnTo>
                <a:lnTo>
                  <a:pt x="547622" y="204097"/>
                </a:lnTo>
                <a:lnTo>
                  <a:pt x="552724" y="199422"/>
                </a:lnTo>
                <a:lnTo>
                  <a:pt x="565784" y="1843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3"/>
          <p:cNvSpPr/>
          <p:nvPr/>
        </p:nvSpPr>
        <p:spPr>
          <a:xfrm>
            <a:off x="6303749" y="3163252"/>
            <a:ext cx="257071" cy="248603"/>
          </a:xfrm>
          <a:custGeom>
            <a:avLst/>
            <a:gdLst/>
            <a:ahLst/>
            <a:cxnLst/>
            <a:rect l="0" t="0" r="0" b="0"/>
            <a:pathLst>
              <a:path w="257071" h="248603">
                <a:moveTo>
                  <a:pt x="8468" y="0"/>
                </a:moveTo>
                <a:lnTo>
                  <a:pt x="0" y="0"/>
                </a:lnTo>
                <a:lnTo>
                  <a:pt x="6760" y="6844"/>
                </a:lnTo>
                <a:lnTo>
                  <a:pt x="11837" y="11932"/>
                </a:lnTo>
                <a:lnTo>
                  <a:pt x="14524" y="15575"/>
                </a:lnTo>
                <a:lnTo>
                  <a:pt x="17268" y="19908"/>
                </a:lnTo>
                <a:lnTo>
                  <a:pt x="20049" y="24702"/>
                </a:lnTo>
                <a:lnTo>
                  <a:pt x="22857" y="28851"/>
                </a:lnTo>
                <a:lnTo>
                  <a:pt x="28515" y="36000"/>
                </a:lnTo>
                <a:lnTo>
                  <a:pt x="32310" y="40192"/>
                </a:lnTo>
                <a:lnTo>
                  <a:pt x="41607" y="49931"/>
                </a:lnTo>
                <a:lnTo>
                  <a:pt x="46753" y="54242"/>
                </a:lnTo>
                <a:lnTo>
                  <a:pt x="52089" y="58069"/>
                </a:lnTo>
                <a:lnTo>
                  <a:pt x="57551" y="61573"/>
                </a:lnTo>
                <a:lnTo>
                  <a:pt x="63098" y="65814"/>
                </a:lnTo>
                <a:lnTo>
                  <a:pt x="68701" y="70546"/>
                </a:lnTo>
                <a:lnTo>
                  <a:pt x="74340" y="75606"/>
                </a:lnTo>
                <a:lnTo>
                  <a:pt x="85687" y="86307"/>
                </a:lnTo>
                <a:lnTo>
                  <a:pt x="108494" y="108700"/>
                </a:lnTo>
                <a:lnTo>
                  <a:pt x="115156" y="114377"/>
                </a:lnTo>
                <a:lnTo>
                  <a:pt x="122457" y="120066"/>
                </a:lnTo>
                <a:lnTo>
                  <a:pt x="130180" y="125764"/>
                </a:lnTo>
                <a:lnTo>
                  <a:pt x="137234" y="131468"/>
                </a:lnTo>
                <a:lnTo>
                  <a:pt x="143842" y="137175"/>
                </a:lnTo>
                <a:lnTo>
                  <a:pt x="150153" y="142885"/>
                </a:lnTo>
                <a:lnTo>
                  <a:pt x="162244" y="154309"/>
                </a:lnTo>
                <a:lnTo>
                  <a:pt x="185528" y="177166"/>
                </a:lnTo>
                <a:lnTo>
                  <a:pt x="190326" y="182881"/>
                </a:lnTo>
                <a:lnTo>
                  <a:pt x="194477" y="188596"/>
                </a:lnTo>
                <a:lnTo>
                  <a:pt x="198196" y="194310"/>
                </a:lnTo>
                <a:lnTo>
                  <a:pt x="201629" y="199073"/>
                </a:lnTo>
                <a:lnTo>
                  <a:pt x="204870" y="203200"/>
                </a:lnTo>
                <a:lnTo>
                  <a:pt x="207982" y="206904"/>
                </a:lnTo>
                <a:lnTo>
                  <a:pt x="211962" y="211279"/>
                </a:lnTo>
                <a:lnTo>
                  <a:pt x="221465" y="221219"/>
                </a:lnTo>
                <a:lnTo>
                  <a:pt x="232974" y="232975"/>
                </a:lnTo>
                <a:lnTo>
                  <a:pt x="235292" y="236279"/>
                </a:lnTo>
                <a:lnTo>
                  <a:pt x="237866" y="242490"/>
                </a:lnTo>
                <a:lnTo>
                  <a:pt x="239505" y="244528"/>
                </a:lnTo>
                <a:lnTo>
                  <a:pt x="241550" y="245886"/>
                </a:lnTo>
                <a:lnTo>
                  <a:pt x="247126" y="248066"/>
                </a:lnTo>
                <a:lnTo>
                  <a:pt x="255103" y="248532"/>
                </a:lnTo>
                <a:lnTo>
                  <a:pt x="257070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4"/>
          <p:cNvSpPr/>
          <p:nvPr/>
        </p:nvSpPr>
        <p:spPr>
          <a:xfrm>
            <a:off x="6329483" y="3154680"/>
            <a:ext cx="154185" cy="239972"/>
          </a:xfrm>
          <a:custGeom>
            <a:avLst/>
            <a:gdLst/>
            <a:ahLst/>
            <a:cxnLst/>
            <a:rect l="0" t="0" r="0" b="0"/>
            <a:pathLst>
              <a:path w="154185" h="239972">
                <a:moveTo>
                  <a:pt x="154184" y="0"/>
                </a:moveTo>
                <a:lnTo>
                  <a:pt x="142252" y="11931"/>
                </a:lnTo>
                <a:lnTo>
                  <a:pt x="139562" y="15574"/>
                </a:lnTo>
                <a:lnTo>
                  <a:pt x="136816" y="19908"/>
                </a:lnTo>
                <a:lnTo>
                  <a:pt x="134033" y="24702"/>
                </a:lnTo>
                <a:lnTo>
                  <a:pt x="131225" y="30755"/>
                </a:lnTo>
                <a:lnTo>
                  <a:pt x="128401" y="37648"/>
                </a:lnTo>
                <a:lnTo>
                  <a:pt x="125565" y="45101"/>
                </a:lnTo>
                <a:lnTo>
                  <a:pt x="121770" y="52927"/>
                </a:lnTo>
                <a:lnTo>
                  <a:pt x="117334" y="61002"/>
                </a:lnTo>
                <a:lnTo>
                  <a:pt x="112473" y="69243"/>
                </a:lnTo>
                <a:lnTo>
                  <a:pt x="107327" y="78547"/>
                </a:lnTo>
                <a:lnTo>
                  <a:pt x="96529" y="99045"/>
                </a:lnTo>
                <a:lnTo>
                  <a:pt x="90982" y="108892"/>
                </a:lnTo>
                <a:lnTo>
                  <a:pt x="85380" y="118315"/>
                </a:lnTo>
                <a:lnTo>
                  <a:pt x="79739" y="127454"/>
                </a:lnTo>
                <a:lnTo>
                  <a:pt x="73122" y="136404"/>
                </a:lnTo>
                <a:lnTo>
                  <a:pt x="65852" y="145229"/>
                </a:lnTo>
                <a:lnTo>
                  <a:pt x="58149" y="153969"/>
                </a:lnTo>
                <a:lnTo>
                  <a:pt x="52061" y="162653"/>
                </a:lnTo>
                <a:lnTo>
                  <a:pt x="47049" y="171301"/>
                </a:lnTo>
                <a:lnTo>
                  <a:pt x="42755" y="179923"/>
                </a:lnTo>
                <a:lnTo>
                  <a:pt x="37989" y="187576"/>
                </a:lnTo>
                <a:lnTo>
                  <a:pt x="32905" y="194583"/>
                </a:lnTo>
                <a:lnTo>
                  <a:pt x="27611" y="201159"/>
                </a:lnTo>
                <a:lnTo>
                  <a:pt x="23130" y="207448"/>
                </a:lnTo>
                <a:lnTo>
                  <a:pt x="19189" y="213546"/>
                </a:lnTo>
                <a:lnTo>
                  <a:pt x="15610" y="219517"/>
                </a:lnTo>
                <a:lnTo>
                  <a:pt x="13224" y="224449"/>
                </a:lnTo>
                <a:lnTo>
                  <a:pt x="11633" y="228690"/>
                </a:lnTo>
                <a:lnTo>
                  <a:pt x="10573" y="232470"/>
                </a:lnTo>
                <a:lnTo>
                  <a:pt x="8913" y="234990"/>
                </a:lnTo>
                <a:lnTo>
                  <a:pt x="6854" y="236670"/>
                </a:lnTo>
                <a:lnTo>
                  <a:pt x="0" y="239971"/>
                </a:lnTo>
                <a:lnTo>
                  <a:pt x="8451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5"/>
          <p:cNvSpPr/>
          <p:nvPr/>
        </p:nvSpPr>
        <p:spPr>
          <a:xfrm>
            <a:off x="6569392" y="3034664"/>
            <a:ext cx="154306" cy="351474"/>
          </a:xfrm>
          <a:custGeom>
            <a:avLst/>
            <a:gdLst/>
            <a:ahLst/>
            <a:cxnLst/>
            <a:rect l="0" t="0" r="0" b="0"/>
            <a:pathLst>
              <a:path w="154306" h="351474">
                <a:moveTo>
                  <a:pt x="0" y="0"/>
                </a:moveTo>
                <a:lnTo>
                  <a:pt x="15849" y="0"/>
                </a:lnTo>
                <a:lnTo>
                  <a:pt x="19109" y="2541"/>
                </a:lnTo>
                <a:lnTo>
                  <a:pt x="23733" y="6845"/>
                </a:lnTo>
                <a:lnTo>
                  <a:pt x="28963" y="11932"/>
                </a:lnTo>
                <a:lnTo>
                  <a:pt x="31691" y="15575"/>
                </a:lnTo>
                <a:lnTo>
                  <a:pt x="34463" y="19909"/>
                </a:lnTo>
                <a:lnTo>
                  <a:pt x="37262" y="24703"/>
                </a:lnTo>
                <a:lnTo>
                  <a:pt x="40082" y="29804"/>
                </a:lnTo>
                <a:lnTo>
                  <a:pt x="45754" y="40551"/>
                </a:lnTo>
                <a:lnTo>
                  <a:pt x="48600" y="47037"/>
                </a:lnTo>
                <a:lnTo>
                  <a:pt x="51450" y="54218"/>
                </a:lnTo>
                <a:lnTo>
                  <a:pt x="54302" y="61863"/>
                </a:lnTo>
                <a:lnTo>
                  <a:pt x="56204" y="69817"/>
                </a:lnTo>
                <a:lnTo>
                  <a:pt x="57472" y="77978"/>
                </a:lnTo>
                <a:lnTo>
                  <a:pt x="58318" y="86275"/>
                </a:lnTo>
                <a:lnTo>
                  <a:pt x="59833" y="94665"/>
                </a:lnTo>
                <a:lnTo>
                  <a:pt x="61797" y="103115"/>
                </a:lnTo>
                <a:lnTo>
                  <a:pt x="71791" y="141760"/>
                </a:lnTo>
                <a:lnTo>
                  <a:pt x="73578" y="151657"/>
                </a:lnTo>
                <a:lnTo>
                  <a:pt x="74769" y="161112"/>
                </a:lnTo>
                <a:lnTo>
                  <a:pt x="75564" y="170273"/>
                </a:lnTo>
                <a:lnTo>
                  <a:pt x="77046" y="179238"/>
                </a:lnTo>
                <a:lnTo>
                  <a:pt x="78986" y="188072"/>
                </a:lnTo>
                <a:lnTo>
                  <a:pt x="81233" y="196819"/>
                </a:lnTo>
                <a:lnTo>
                  <a:pt x="83683" y="205508"/>
                </a:lnTo>
                <a:lnTo>
                  <a:pt x="88945" y="222782"/>
                </a:lnTo>
                <a:lnTo>
                  <a:pt x="90729" y="231389"/>
                </a:lnTo>
                <a:lnTo>
                  <a:pt x="91919" y="239985"/>
                </a:lnTo>
                <a:lnTo>
                  <a:pt x="92712" y="248572"/>
                </a:lnTo>
                <a:lnTo>
                  <a:pt x="94193" y="257155"/>
                </a:lnTo>
                <a:lnTo>
                  <a:pt x="96133" y="265734"/>
                </a:lnTo>
                <a:lnTo>
                  <a:pt x="98379" y="274311"/>
                </a:lnTo>
                <a:lnTo>
                  <a:pt x="100828" y="281935"/>
                </a:lnTo>
                <a:lnTo>
                  <a:pt x="103413" y="288922"/>
                </a:lnTo>
                <a:lnTo>
                  <a:pt x="106090" y="295485"/>
                </a:lnTo>
                <a:lnTo>
                  <a:pt x="108827" y="300813"/>
                </a:lnTo>
                <a:lnTo>
                  <a:pt x="111604" y="305317"/>
                </a:lnTo>
                <a:lnTo>
                  <a:pt x="114407" y="309272"/>
                </a:lnTo>
                <a:lnTo>
                  <a:pt x="117229" y="313814"/>
                </a:lnTo>
                <a:lnTo>
                  <a:pt x="120063" y="318747"/>
                </a:lnTo>
                <a:lnTo>
                  <a:pt x="122904" y="323941"/>
                </a:lnTo>
                <a:lnTo>
                  <a:pt x="125751" y="328356"/>
                </a:lnTo>
                <a:lnTo>
                  <a:pt x="128602" y="332252"/>
                </a:lnTo>
                <a:lnTo>
                  <a:pt x="131455" y="335801"/>
                </a:lnTo>
                <a:lnTo>
                  <a:pt x="134309" y="338168"/>
                </a:lnTo>
                <a:lnTo>
                  <a:pt x="137164" y="339745"/>
                </a:lnTo>
                <a:lnTo>
                  <a:pt x="140020" y="340797"/>
                </a:lnTo>
                <a:lnTo>
                  <a:pt x="142877" y="342451"/>
                </a:lnTo>
                <a:lnTo>
                  <a:pt x="145734" y="344506"/>
                </a:lnTo>
                <a:lnTo>
                  <a:pt x="154305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6"/>
          <p:cNvSpPr/>
          <p:nvPr/>
        </p:nvSpPr>
        <p:spPr>
          <a:xfrm>
            <a:off x="6526560" y="3197542"/>
            <a:ext cx="377160" cy="85726"/>
          </a:xfrm>
          <a:custGeom>
            <a:avLst/>
            <a:gdLst/>
            <a:ahLst/>
            <a:cxnLst/>
            <a:rect l="0" t="0" r="0" b="0"/>
            <a:pathLst>
              <a:path w="377160" h="85726">
                <a:moveTo>
                  <a:pt x="8542" y="85725"/>
                </a:moveTo>
                <a:lnTo>
                  <a:pt x="1161" y="85725"/>
                </a:lnTo>
                <a:lnTo>
                  <a:pt x="764" y="84773"/>
                </a:lnTo>
                <a:lnTo>
                  <a:pt x="499" y="83185"/>
                </a:lnTo>
                <a:lnTo>
                  <a:pt x="0" y="77506"/>
                </a:lnTo>
                <a:lnTo>
                  <a:pt x="943" y="76436"/>
                </a:lnTo>
                <a:lnTo>
                  <a:pt x="4529" y="72706"/>
                </a:lnTo>
                <a:lnTo>
                  <a:pt x="7772" y="70378"/>
                </a:lnTo>
                <a:lnTo>
                  <a:pt x="11839" y="67874"/>
                </a:lnTo>
                <a:lnTo>
                  <a:pt x="16455" y="65252"/>
                </a:lnTo>
                <a:lnTo>
                  <a:pt x="21437" y="63504"/>
                </a:lnTo>
                <a:lnTo>
                  <a:pt x="38504" y="60091"/>
                </a:lnTo>
                <a:lnTo>
                  <a:pt x="45662" y="58158"/>
                </a:lnTo>
                <a:lnTo>
                  <a:pt x="61235" y="53471"/>
                </a:lnTo>
                <a:lnTo>
                  <a:pt x="128606" y="31401"/>
                </a:lnTo>
                <a:lnTo>
                  <a:pt x="137162" y="29506"/>
                </a:lnTo>
                <a:lnTo>
                  <a:pt x="145724" y="28243"/>
                </a:lnTo>
                <a:lnTo>
                  <a:pt x="154289" y="27401"/>
                </a:lnTo>
                <a:lnTo>
                  <a:pt x="163809" y="25888"/>
                </a:lnTo>
                <a:lnTo>
                  <a:pt x="173966" y="23926"/>
                </a:lnTo>
                <a:lnTo>
                  <a:pt x="184547" y="21666"/>
                </a:lnTo>
                <a:lnTo>
                  <a:pt x="194459" y="20159"/>
                </a:lnTo>
                <a:lnTo>
                  <a:pt x="203924" y="19154"/>
                </a:lnTo>
                <a:lnTo>
                  <a:pt x="213092" y="18484"/>
                </a:lnTo>
                <a:lnTo>
                  <a:pt x="223014" y="17086"/>
                </a:lnTo>
                <a:lnTo>
                  <a:pt x="233439" y="15201"/>
                </a:lnTo>
                <a:lnTo>
                  <a:pt x="244198" y="12991"/>
                </a:lnTo>
                <a:lnTo>
                  <a:pt x="254229" y="11518"/>
                </a:lnTo>
                <a:lnTo>
                  <a:pt x="263773" y="10536"/>
                </a:lnTo>
                <a:lnTo>
                  <a:pt x="272993" y="9882"/>
                </a:lnTo>
                <a:lnTo>
                  <a:pt x="281998" y="9445"/>
                </a:lnTo>
                <a:lnTo>
                  <a:pt x="299623" y="8961"/>
                </a:lnTo>
                <a:lnTo>
                  <a:pt x="308324" y="7879"/>
                </a:lnTo>
                <a:lnTo>
                  <a:pt x="316981" y="6205"/>
                </a:lnTo>
                <a:lnTo>
                  <a:pt x="325611" y="4137"/>
                </a:lnTo>
                <a:lnTo>
                  <a:pt x="333269" y="2758"/>
                </a:lnTo>
                <a:lnTo>
                  <a:pt x="340279" y="1839"/>
                </a:lnTo>
                <a:lnTo>
                  <a:pt x="346857" y="1226"/>
                </a:lnTo>
                <a:lnTo>
                  <a:pt x="353148" y="817"/>
                </a:lnTo>
                <a:lnTo>
                  <a:pt x="359247" y="545"/>
                </a:lnTo>
                <a:lnTo>
                  <a:pt x="3771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7"/>
          <p:cNvSpPr/>
          <p:nvPr/>
        </p:nvSpPr>
        <p:spPr>
          <a:xfrm>
            <a:off x="7186612" y="3026092"/>
            <a:ext cx="25719" cy="368619"/>
          </a:xfrm>
          <a:custGeom>
            <a:avLst/>
            <a:gdLst/>
            <a:ahLst/>
            <a:cxnLst/>
            <a:rect l="0" t="0" r="0" b="0"/>
            <a:pathLst>
              <a:path w="25719" h="368619">
                <a:moveTo>
                  <a:pt x="0" y="0"/>
                </a:moveTo>
                <a:lnTo>
                  <a:pt x="0" y="153484"/>
                </a:lnTo>
                <a:lnTo>
                  <a:pt x="953" y="163283"/>
                </a:lnTo>
                <a:lnTo>
                  <a:pt x="2540" y="173625"/>
                </a:lnTo>
                <a:lnTo>
                  <a:pt x="4551" y="184330"/>
                </a:lnTo>
                <a:lnTo>
                  <a:pt x="5892" y="194324"/>
                </a:lnTo>
                <a:lnTo>
                  <a:pt x="6785" y="203844"/>
                </a:lnTo>
                <a:lnTo>
                  <a:pt x="7381" y="213049"/>
                </a:lnTo>
                <a:lnTo>
                  <a:pt x="7779" y="222043"/>
                </a:lnTo>
                <a:lnTo>
                  <a:pt x="8220" y="239656"/>
                </a:lnTo>
                <a:lnTo>
                  <a:pt x="8541" y="291432"/>
                </a:lnTo>
                <a:lnTo>
                  <a:pt x="9504" y="299063"/>
                </a:lnTo>
                <a:lnTo>
                  <a:pt x="11099" y="306055"/>
                </a:lnTo>
                <a:lnTo>
                  <a:pt x="13114" y="312622"/>
                </a:lnTo>
                <a:lnTo>
                  <a:pt x="14458" y="318905"/>
                </a:lnTo>
                <a:lnTo>
                  <a:pt x="15353" y="324998"/>
                </a:lnTo>
                <a:lnTo>
                  <a:pt x="15950" y="330966"/>
                </a:lnTo>
                <a:lnTo>
                  <a:pt x="16349" y="336849"/>
                </a:lnTo>
                <a:lnTo>
                  <a:pt x="16614" y="342676"/>
                </a:lnTo>
                <a:lnTo>
                  <a:pt x="16790" y="348465"/>
                </a:lnTo>
                <a:lnTo>
                  <a:pt x="17861" y="353278"/>
                </a:lnTo>
                <a:lnTo>
                  <a:pt x="19527" y="357439"/>
                </a:lnTo>
                <a:lnTo>
                  <a:pt x="25718" y="368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8"/>
          <p:cNvSpPr/>
          <p:nvPr/>
        </p:nvSpPr>
        <p:spPr>
          <a:xfrm>
            <a:off x="7006590" y="3214687"/>
            <a:ext cx="548233" cy="154188"/>
          </a:xfrm>
          <a:custGeom>
            <a:avLst/>
            <a:gdLst/>
            <a:ahLst/>
            <a:cxnLst/>
            <a:rect l="0" t="0" r="0" b="0"/>
            <a:pathLst>
              <a:path w="548233" h="154188">
                <a:moveTo>
                  <a:pt x="0" y="60008"/>
                </a:moveTo>
                <a:lnTo>
                  <a:pt x="0" y="55457"/>
                </a:lnTo>
                <a:lnTo>
                  <a:pt x="952" y="54116"/>
                </a:lnTo>
                <a:lnTo>
                  <a:pt x="2540" y="53222"/>
                </a:lnTo>
                <a:lnTo>
                  <a:pt x="6843" y="52230"/>
                </a:lnTo>
                <a:lnTo>
                  <a:pt x="11931" y="51788"/>
                </a:lnTo>
                <a:lnTo>
                  <a:pt x="14621" y="50718"/>
                </a:lnTo>
                <a:lnTo>
                  <a:pt x="20151" y="46989"/>
                </a:lnTo>
                <a:lnTo>
                  <a:pt x="30864" y="44696"/>
                </a:lnTo>
                <a:lnTo>
                  <a:pt x="44197" y="42725"/>
                </a:lnTo>
                <a:lnTo>
                  <a:pt x="56473" y="38674"/>
                </a:lnTo>
                <a:lnTo>
                  <a:pt x="70819" y="36238"/>
                </a:lnTo>
                <a:lnTo>
                  <a:pt x="87672" y="34204"/>
                </a:lnTo>
                <a:lnTo>
                  <a:pt x="97501" y="32327"/>
                </a:lnTo>
                <a:lnTo>
                  <a:pt x="118581" y="27703"/>
                </a:lnTo>
                <a:lnTo>
                  <a:pt x="140651" y="22472"/>
                </a:lnTo>
                <a:lnTo>
                  <a:pt x="151869" y="20697"/>
                </a:lnTo>
                <a:lnTo>
                  <a:pt x="163159" y="19513"/>
                </a:lnTo>
                <a:lnTo>
                  <a:pt x="174495" y="18724"/>
                </a:lnTo>
                <a:lnTo>
                  <a:pt x="185862" y="17245"/>
                </a:lnTo>
                <a:lnTo>
                  <a:pt x="197250" y="15307"/>
                </a:lnTo>
                <a:lnTo>
                  <a:pt x="208653" y="13062"/>
                </a:lnTo>
                <a:lnTo>
                  <a:pt x="220065" y="11565"/>
                </a:lnTo>
                <a:lnTo>
                  <a:pt x="231482" y="10568"/>
                </a:lnTo>
                <a:lnTo>
                  <a:pt x="242903" y="9903"/>
                </a:lnTo>
                <a:lnTo>
                  <a:pt x="263215" y="9164"/>
                </a:lnTo>
                <a:lnTo>
                  <a:pt x="272631" y="8967"/>
                </a:lnTo>
                <a:lnTo>
                  <a:pt x="282719" y="9788"/>
                </a:lnTo>
                <a:lnTo>
                  <a:pt x="293254" y="11288"/>
                </a:lnTo>
                <a:lnTo>
                  <a:pt x="304088" y="13240"/>
                </a:lnTo>
                <a:lnTo>
                  <a:pt x="321205" y="15410"/>
                </a:lnTo>
                <a:lnTo>
                  <a:pt x="335163" y="17326"/>
                </a:lnTo>
                <a:lnTo>
                  <a:pt x="347716" y="21353"/>
                </a:lnTo>
                <a:lnTo>
                  <a:pt x="353731" y="23760"/>
                </a:lnTo>
                <a:lnTo>
                  <a:pt x="359645" y="26318"/>
                </a:lnTo>
                <a:lnTo>
                  <a:pt x="371297" y="31699"/>
                </a:lnTo>
                <a:lnTo>
                  <a:pt x="382826" y="37266"/>
                </a:lnTo>
                <a:lnTo>
                  <a:pt x="387615" y="40084"/>
                </a:lnTo>
                <a:lnTo>
                  <a:pt x="391759" y="42915"/>
                </a:lnTo>
                <a:lnTo>
                  <a:pt x="395476" y="45755"/>
                </a:lnTo>
                <a:lnTo>
                  <a:pt x="397953" y="49554"/>
                </a:lnTo>
                <a:lnTo>
                  <a:pt x="399605" y="53991"/>
                </a:lnTo>
                <a:lnTo>
                  <a:pt x="400705" y="58854"/>
                </a:lnTo>
                <a:lnTo>
                  <a:pt x="402391" y="63048"/>
                </a:lnTo>
                <a:lnTo>
                  <a:pt x="404468" y="66797"/>
                </a:lnTo>
                <a:lnTo>
                  <a:pt x="406806" y="70249"/>
                </a:lnTo>
                <a:lnTo>
                  <a:pt x="409316" y="74455"/>
                </a:lnTo>
                <a:lnTo>
                  <a:pt x="411943" y="79165"/>
                </a:lnTo>
                <a:lnTo>
                  <a:pt x="414646" y="84209"/>
                </a:lnTo>
                <a:lnTo>
                  <a:pt x="416448" y="88524"/>
                </a:lnTo>
                <a:lnTo>
                  <a:pt x="417649" y="92354"/>
                </a:lnTo>
                <a:lnTo>
                  <a:pt x="418450" y="95859"/>
                </a:lnTo>
                <a:lnTo>
                  <a:pt x="418984" y="100101"/>
                </a:lnTo>
                <a:lnTo>
                  <a:pt x="419341" y="104834"/>
                </a:lnTo>
                <a:lnTo>
                  <a:pt x="419736" y="114221"/>
                </a:lnTo>
                <a:lnTo>
                  <a:pt x="419959" y="124860"/>
                </a:lnTo>
                <a:lnTo>
                  <a:pt x="420039" y="139903"/>
                </a:lnTo>
                <a:lnTo>
                  <a:pt x="420996" y="141846"/>
                </a:lnTo>
                <a:lnTo>
                  <a:pt x="422586" y="143142"/>
                </a:lnTo>
                <a:lnTo>
                  <a:pt x="424599" y="144005"/>
                </a:lnTo>
                <a:lnTo>
                  <a:pt x="429376" y="147505"/>
                </a:lnTo>
                <a:lnTo>
                  <a:pt x="435652" y="152962"/>
                </a:lnTo>
                <a:lnTo>
                  <a:pt x="439051" y="153708"/>
                </a:lnTo>
                <a:lnTo>
                  <a:pt x="448994" y="154187"/>
                </a:lnTo>
                <a:lnTo>
                  <a:pt x="451729" y="153274"/>
                </a:lnTo>
                <a:lnTo>
                  <a:pt x="457308" y="149719"/>
                </a:lnTo>
                <a:lnTo>
                  <a:pt x="462963" y="144964"/>
                </a:lnTo>
                <a:lnTo>
                  <a:pt x="465805" y="142363"/>
                </a:lnTo>
                <a:lnTo>
                  <a:pt x="471502" y="136932"/>
                </a:lnTo>
                <a:lnTo>
                  <a:pt x="482920" y="125685"/>
                </a:lnTo>
                <a:lnTo>
                  <a:pt x="486729" y="122843"/>
                </a:lnTo>
                <a:lnTo>
                  <a:pt x="491174" y="119995"/>
                </a:lnTo>
                <a:lnTo>
                  <a:pt x="496041" y="117144"/>
                </a:lnTo>
                <a:lnTo>
                  <a:pt x="500239" y="114291"/>
                </a:lnTo>
                <a:lnTo>
                  <a:pt x="503991" y="111437"/>
                </a:lnTo>
                <a:lnTo>
                  <a:pt x="507444" y="108581"/>
                </a:lnTo>
                <a:lnTo>
                  <a:pt x="511651" y="104773"/>
                </a:lnTo>
                <a:lnTo>
                  <a:pt x="521405" y="95461"/>
                </a:lnTo>
                <a:lnTo>
                  <a:pt x="533055" y="84059"/>
                </a:lnTo>
                <a:lnTo>
                  <a:pt x="535393" y="80804"/>
                </a:lnTo>
                <a:lnTo>
                  <a:pt x="536951" y="77682"/>
                </a:lnTo>
                <a:lnTo>
                  <a:pt x="537990" y="74648"/>
                </a:lnTo>
                <a:lnTo>
                  <a:pt x="539635" y="71673"/>
                </a:lnTo>
                <a:lnTo>
                  <a:pt x="541684" y="68737"/>
                </a:lnTo>
                <a:lnTo>
                  <a:pt x="544002" y="65827"/>
                </a:lnTo>
                <a:lnTo>
                  <a:pt x="545549" y="61983"/>
                </a:lnTo>
                <a:lnTo>
                  <a:pt x="546579" y="57514"/>
                </a:lnTo>
                <a:lnTo>
                  <a:pt x="547265" y="52630"/>
                </a:lnTo>
                <a:lnTo>
                  <a:pt x="547724" y="48422"/>
                </a:lnTo>
                <a:lnTo>
                  <a:pt x="548029" y="44664"/>
                </a:lnTo>
                <a:lnTo>
                  <a:pt x="548232" y="41206"/>
                </a:lnTo>
                <a:lnTo>
                  <a:pt x="547416" y="37948"/>
                </a:lnTo>
                <a:lnTo>
                  <a:pt x="545919" y="34824"/>
                </a:lnTo>
                <a:lnTo>
                  <a:pt x="543968" y="31788"/>
                </a:lnTo>
                <a:lnTo>
                  <a:pt x="541715" y="28812"/>
                </a:lnTo>
                <a:lnTo>
                  <a:pt x="539261" y="25876"/>
                </a:lnTo>
                <a:lnTo>
                  <a:pt x="536672" y="22965"/>
                </a:lnTo>
                <a:lnTo>
                  <a:pt x="533042" y="20073"/>
                </a:lnTo>
                <a:lnTo>
                  <a:pt x="528715" y="17192"/>
                </a:lnTo>
                <a:lnTo>
                  <a:pt x="523927" y="14319"/>
                </a:lnTo>
                <a:lnTo>
                  <a:pt x="518830" y="11451"/>
                </a:lnTo>
                <a:lnTo>
                  <a:pt x="508086" y="5724"/>
                </a:lnTo>
                <a:lnTo>
                  <a:pt x="494421" y="2544"/>
                </a:lnTo>
                <a:lnTo>
                  <a:pt x="479775" y="1131"/>
                </a:lnTo>
                <a:lnTo>
                  <a:pt x="466915" y="503"/>
                </a:lnTo>
                <a:lnTo>
                  <a:pt x="454851" y="223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9"/>
          <p:cNvSpPr/>
          <p:nvPr/>
        </p:nvSpPr>
        <p:spPr>
          <a:xfrm>
            <a:off x="5815012" y="3677786"/>
            <a:ext cx="351473" cy="265412"/>
          </a:xfrm>
          <a:custGeom>
            <a:avLst/>
            <a:gdLst/>
            <a:ahLst/>
            <a:cxnLst/>
            <a:rect l="0" t="0" r="0" b="0"/>
            <a:pathLst>
              <a:path w="351473" h="265412">
                <a:moveTo>
                  <a:pt x="0" y="188411"/>
                </a:moveTo>
                <a:lnTo>
                  <a:pt x="15601" y="188411"/>
                </a:lnTo>
                <a:lnTo>
                  <a:pt x="25789" y="183860"/>
                </a:lnTo>
                <a:lnTo>
                  <a:pt x="33052" y="181626"/>
                </a:lnTo>
                <a:lnTo>
                  <a:pt x="36322" y="181030"/>
                </a:lnTo>
                <a:lnTo>
                  <a:pt x="42496" y="177828"/>
                </a:lnTo>
                <a:lnTo>
                  <a:pt x="49367" y="173230"/>
                </a:lnTo>
                <a:lnTo>
                  <a:pt x="58771" y="168012"/>
                </a:lnTo>
                <a:lnTo>
                  <a:pt x="66761" y="162517"/>
                </a:lnTo>
                <a:lnTo>
                  <a:pt x="74439" y="155948"/>
                </a:lnTo>
                <a:lnTo>
                  <a:pt x="84201" y="146678"/>
                </a:lnTo>
                <a:lnTo>
                  <a:pt x="100408" y="130749"/>
                </a:lnTo>
                <a:lnTo>
                  <a:pt x="105039" y="125205"/>
                </a:lnTo>
                <a:lnTo>
                  <a:pt x="109078" y="119603"/>
                </a:lnTo>
                <a:lnTo>
                  <a:pt x="112724" y="113964"/>
                </a:lnTo>
                <a:lnTo>
                  <a:pt x="116107" y="108300"/>
                </a:lnTo>
                <a:lnTo>
                  <a:pt x="119314" y="102618"/>
                </a:lnTo>
                <a:lnTo>
                  <a:pt x="122406" y="96926"/>
                </a:lnTo>
                <a:lnTo>
                  <a:pt x="126371" y="91226"/>
                </a:lnTo>
                <a:lnTo>
                  <a:pt x="130920" y="85521"/>
                </a:lnTo>
                <a:lnTo>
                  <a:pt x="135858" y="79813"/>
                </a:lnTo>
                <a:lnTo>
                  <a:pt x="140102" y="74102"/>
                </a:lnTo>
                <a:lnTo>
                  <a:pt x="143884" y="68390"/>
                </a:lnTo>
                <a:lnTo>
                  <a:pt x="147358" y="62677"/>
                </a:lnTo>
                <a:lnTo>
                  <a:pt x="150626" y="56963"/>
                </a:lnTo>
                <a:lnTo>
                  <a:pt x="156797" y="45535"/>
                </a:lnTo>
                <a:lnTo>
                  <a:pt x="159776" y="40773"/>
                </a:lnTo>
                <a:lnTo>
                  <a:pt x="165627" y="32942"/>
                </a:lnTo>
                <a:lnTo>
                  <a:pt x="167568" y="28567"/>
                </a:lnTo>
                <a:lnTo>
                  <a:pt x="168862" y="23746"/>
                </a:lnTo>
                <a:lnTo>
                  <a:pt x="169725" y="18627"/>
                </a:lnTo>
                <a:lnTo>
                  <a:pt x="170683" y="10399"/>
                </a:lnTo>
                <a:lnTo>
                  <a:pt x="170939" y="6871"/>
                </a:lnTo>
                <a:lnTo>
                  <a:pt x="170157" y="4520"/>
                </a:lnTo>
                <a:lnTo>
                  <a:pt x="168683" y="2952"/>
                </a:lnTo>
                <a:lnTo>
                  <a:pt x="166748" y="1907"/>
                </a:lnTo>
                <a:lnTo>
                  <a:pt x="162058" y="745"/>
                </a:lnTo>
                <a:lnTo>
                  <a:pt x="151285" y="0"/>
                </a:lnTo>
                <a:lnTo>
                  <a:pt x="143121" y="2438"/>
                </a:lnTo>
                <a:lnTo>
                  <a:pt x="138276" y="4421"/>
                </a:lnTo>
                <a:lnTo>
                  <a:pt x="127814" y="11705"/>
                </a:lnTo>
                <a:lnTo>
                  <a:pt x="122356" y="16315"/>
                </a:lnTo>
                <a:lnTo>
                  <a:pt x="116813" y="20340"/>
                </a:lnTo>
                <a:lnTo>
                  <a:pt x="111213" y="23976"/>
                </a:lnTo>
                <a:lnTo>
                  <a:pt x="105575" y="27353"/>
                </a:lnTo>
                <a:lnTo>
                  <a:pt x="99911" y="31509"/>
                </a:lnTo>
                <a:lnTo>
                  <a:pt x="94230" y="36185"/>
                </a:lnTo>
                <a:lnTo>
                  <a:pt x="88537" y="41207"/>
                </a:lnTo>
                <a:lnTo>
                  <a:pt x="83790" y="46460"/>
                </a:lnTo>
                <a:lnTo>
                  <a:pt x="79672" y="51867"/>
                </a:lnTo>
                <a:lnTo>
                  <a:pt x="61669" y="78784"/>
                </a:lnTo>
                <a:lnTo>
                  <a:pt x="57305" y="85799"/>
                </a:lnTo>
                <a:lnTo>
                  <a:pt x="53444" y="92380"/>
                </a:lnTo>
                <a:lnTo>
                  <a:pt x="49917" y="98673"/>
                </a:lnTo>
                <a:lnTo>
                  <a:pt x="43458" y="110745"/>
                </a:lnTo>
                <a:lnTo>
                  <a:pt x="40402" y="116631"/>
                </a:lnTo>
                <a:lnTo>
                  <a:pt x="38365" y="123413"/>
                </a:lnTo>
                <a:lnTo>
                  <a:pt x="37007" y="130791"/>
                </a:lnTo>
                <a:lnTo>
                  <a:pt x="36101" y="138568"/>
                </a:lnTo>
                <a:lnTo>
                  <a:pt x="35497" y="145657"/>
                </a:lnTo>
                <a:lnTo>
                  <a:pt x="35095" y="152289"/>
                </a:lnTo>
                <a:lnTo>
                  <a:pt x="34648" y="164737"/>
                </a:lnTo>
                <a:lnTo>
                  <a:pt x="34449" y="176619"/>
                </a:lnTo>
                <a:lnTo>
                  <a:pt x="35349" y="182455"/>
                </a:lnTo>
                <a:lnTo>
                  <a:pt x="36901" y="188250"/>
                </a:lnTo>
                <a:lnTo>
                  <a:pt x="38888" y="194019"/>
                </a:lnTo>
                <a:lnTo>
                  <a:pt x="41165" y="199769"/>
                </a:lnTo>
                <a:lnTo>
                  <a:pt x="43636" y="205509"/>
                </a:lnTo>
                <a:lnTo>
                  <a:pt x="46236" y="211239"/>
                </a:lnTo>
                <a:lnTo>
                  <a:pt x="49874" y="216965"/>
                </a:lnTo>
                <a:lnTo>
                  <a:pt x="54204" y="222687"/>
                </a:lnTo>
                <a:lnTo>
                  <a:pt x="58996" y="228406"/>
                </a:lnTo>
                <a:lnTo>
                  <a:pt x="64096" y="233172"/>
                </a:lnTo>
                <a:lnTo>
                  <a:pt x="74842" y="241008"/>
                </a:lnTo>
                <a:lnTo>
                  <a:pt x="81327" y="244430"/>
                </a:lnTo>
                <a:lnTo>
                  <a:pt x="88508" y="247665"/>
                </a:lnTo>
                <a:lnTo>
                  <a:pt x="96153" y="250774"/>
                </a:lnTo>
                <a:lnTo>
                  <a:pt x="103155" y="253799"/>
                </a:lnTo>
                <a:lnTo>
                  <a:pt x="116014" y="259700"/>
                </a:lnTo>
                <a:lnTo>
                  <a:pt x="122110" y="261654"/>
                </a:lnTo>
                <a:lnTo>
                  <a:pt x="128079" y="262957"/>
                </a:lnTo>
                <a:lnTo>
                  <a:pt x="133964" y="263826"/>
                </a:lnTo>
                <a:lnTo>
                  <a:pt x="139792" y="264405"/>
                </a:lnTo>
                <a:lnTo>
                  <a:pt x="145582" y="264791"/>
                </a:lnTo>
                <a:lnTo>
                  <a:pt x="151347" y="265049"/>
                </a:lnTo>
                <a:lnTo>
                  <a:pt x="165373" y="265335"/>
                </a:lnTo>
                <a:lnTo>
                  <a:pt x="173113" y="265411"/>
                </a:lnTo>
                <a:lnTo>
                  <a:pt x="181132" y="264509"/>
                </a:lnTo>
                <a:lnTo>
                  <a:pt x="189334" y="262956"/>
                </a:lnTo>
                <a:lnTo>
                  <a:pt x="197660" y="260968"/>
                </a:lnTo>
                <a:lnTo>
                  <a:pt x="205116" y="258690"/>
                </a:lnTo>
                <a:lnTo>
                  <a:pt x="211991" y="256219"/>
                </a:lnTo>
                <a:lnTo>
                  <a:pt x="218480" y="253618"/>
                </a:lnTo>
                <a:lnTo>
                  <a:pt x="233310" y="248190"/>
                </a:lnTo>
                <a:lnTo>
                  <a:pt x="266113" y="236943"/>
                </a:lnTo>
                <a:lnTo>
                  <a:pt x="273612" y="233148"/>
                </a:lnTo>
                <a:lnTo>
                  <a:pt x="280515" y="228713"/>
                </a:lnTo>
                <a:lnTo>
                  <a:pt x="287022" y="223852"/>
                </a:lnTo>
                <a:lnTo>
                  <a:pt x="294218" y="217753"/>
                </a:lnTo>
                <a:lnTo>
                  <a:pt x="301873" y="210830"/>
                </a:lnTo>
                <a:lnTo>
                  <a:pt x="309834" y="203357"/>
                </a:lnTo>
                <a:lnTo>
                  <a:pt x="317046" y="197423"/>
                </a:lnTo>
                <a:lnTo>
                  <a:pt x="323759" y="192514"/>
                </a:lnTo>
                <a:lnTo>
                  <a:pt x="330139" y="188289"/>
                </a:lnTo>
                <a:lnTo>
                  <a:pt x="339768" y="181054"/>
                </a:lnTo>
                <a:lnTo>
                  <a:pt x="351472" y="1712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0"/>
          <p:cNvSpPr/>
          <p:nvPr/>
        </p:nvSpPr>
        <p:spPr>
          <a:xfrm>
            <a:off x="6124124" y="3695146"/>
            <a:ext cx="333827" cy="213369"/>
          </a:xfrm>
          <a:custGeom>
            <a:avLst/>
            <a:gdLst/>
            <a:ahLst/>
            <a:cxnLst/>
            <a:rect l="0" t="0" r="0" b="0"/>
            <a:pathLst>
              <a:path w="333827" h="213369">
                <a:moveTo>
                  <a:pt x="110941" y="51036"/>
                </a:moveTo>
                <a:lnTo>
                  <a:pt x="110941" y="46485"/>
                </a:lnTo>
                <a:lnTo>
                  <a:pt x="109988" y="44192"/>
                </a:lnTo>
                <a:lnTo>
                  <a:pt x="106390" y="39105"/>
                </a:lnTo>
                <a:lnTo>
                  <a:pt x="103559" y="35436"/>
                </a:lnTo>
                <a:lnTo>
                  <a:pt x="102897" y="32038"/>
                </a:lnTo>
                <a:lnTo>
                  <a:pt x="102721" y="29798"/>
                </a:lnTo>
                <a:lnTo>
                  <a:pt x="101651" y="27352"/>
                </a:lnTo>
                <a:lnTo>
                  <a:pt x="97922" y="22095"/>
                </a:lnTo>
                <a:lnTo>
                  <a:pt x="95594" y="20312"/>
                </a:lnTo>
                <a:lnTo>
                  <a:pt x="93090" y="19123"/>
                </a:lnTo>
                <a:lnTo>
                  <a:pt x="87767" y="17803"/>
                </a:lnTo>
                <a:lnTo>
                  <a:pt x="79415" y="17059"/>
                </a:lnTo>
                <a:lnTo>
                  <a:pt x="69955" y="16839"/>
                </a:lnTo>
                <a:lnTo>
                  <a:pt x="60658" y="16787"/>
                </a:lnTo>
                <a:lnTo>
                  <a:pt x="56463" y="17726"/>
                </a:lnTo>
                <a:lnTo>
                  <a:pt x="49264" y="21309"/>
                </a:lnTo>
                <a:lnTo>
                  <a:pt x="42889" y="26077"/>
                </a:lnTo>
                <a:lnTo>
                  <a:pt x="36880" y="31371"/>
                </a:lnTo>
                <a:lnTo>
                  <a:pt x="31035" y="36898"/>
                </a:lnTo>
                <a:lnTo>
                  <a:pt x="28143" y="40658"/>
                </a:lnTo>
                <a:lnTo>
                  <a:pt x="25262" y="45070"/>
                </a:lnTo>
                <a:lnTo>
                  <a:pt x="22389" y="49916"/>
                </a:lnTo>
                <a:lnTo>
                  <a:pt x="19521" y="56005"/>
                </a:lnTo>
                <a:lnTo>
                  <a:pt x="16657" y="62921"/>
                </a:lnTo>
                <a:lnTo>
                  <a:pt x="13795" y="70389"/>
                </a:lnTo>
                <a:lnTo>
                  <a:pt x="10934" y="77273"/>
                </a:lnTo>
                <a:lnTo>
                  <a:pt x="8075" y="83768"/>
                </a:lnTo>
                <a:lnTo>
                  <a:pt x="5216" y="90002"/>
                </a:lnTo>
                <a:lnTo>
                  <a:pt x="3310" y="97016"/>
                </a:lnTo>
                <a:lnTo>
                  <a:pt x="2039" y="104549"/>
                </a:lnTo>
                <a:lnTo>
                  <a:pt x="1192" y="112429"/>
                </a:lnTo>
                <a:lnTo>
                  <a:pt x="628" y="119587"/>
                </a:lnTo>
                <a:lnTo>
                  <a:pt x="251" y="126264"/>
                </a:lnTo>
                <a:lnTo>
                  <a:pt x="0" y="132621"/>
                </a:lnTo>
                <a:lnTo>
                  <a:pt x="785" y="138763"/>
                </a:lnTo>
                <a:lnTo>
                  <a:pt x="2261" y="144764"/>
                </a:lnTo>
                <a:lnTo>
                  <a:pt x="4198" y="150668"/>
                </a:lnTo>
                <a:lnTo>
                  <a:pt x="5489" y="156510"/>
                </a:lnTo>
                <a:lnTo>
                  <a:pt x="6349" y="162310"/>
                </a:lnTo>
                <a:lnTo>
                  <a:pt x="6923" y="168081"/>
                </a:lnTo>
                <a:lnTo>
                  <a:pt x="8258" y="173834"/>
                </a:lnTo>
                <a:lnTo>
                  <a:pt x="10101" y="179574"/>
                </a:lnTo>
                <a:lnTo>
                  <a:pt x="12282" y="185305"/>
                </a:lnTo>
                <a:lnTo>
                  <a:pt x="15641" y="190079"/>
                </a:lnTo>
                <a:lnTo>
                  <a:pt x="19785" y="194214"/>
                </a:lnTo>
                <a:lnTo>
                  <a:pt x="24453" y="197923"/>
                </a:lnTo>
                <a:lnTo>
                  <a:pt x="27564" y="201348"/>
                </a:lnTo>
                <a:lnTo>
                  <a:pt x="29639" y="204584"/>
                </a:lnTo>
                <a:lnTo>
                  <a:pt x="31022" y="207694"/>
                </a:lnTo>
                <a:lnTo>
                  <a:pt x="33849" y="209767"/>
                </a:lnTo>
                <a:lnTo>
                  <a:pt x="42070" y="212071"/>
                </a:lnTo>
                <a:lnTo>
                  <a:pt x="49534" y="213095"/>
                </a:lnTo>
                <a:lnTo>
                  <a:pt x="52858" y="213368"/>
                </a:lnTo>
                <a:lnTo>
                  <a:pt x="61631" y="211131"/>
                </a:lnTo>
                <a:lnTo>
                  <a:pt x="70928" y="206962"/>
                </a:lnTo>
                <a:lnTo>
                  <a:pt x="78235" y="201934"/>
                </a:lnTo>
                <a:lnTo>
                  <a:pt x="84657" y="196524"/>
                </a:lnTo>
                <a:lnTo>
                  <a:pt x="87703" y="193748"/>
                </a:lnTo>
                <a:lnTo>
                  <a:pt x="90686" y="189993"/>
                </a:lnTo>
                <a:lnTo>
                  <a:pt x="93628" y="185584"/>
                </a:lnTo>
                <a:lnTo>
                  <a:pt x="96542" y="180740"/>
                </a:lnTo>
                <a:lnTo>
                  <a:pt x="99436" y="174653"/>
                </a:lnTo>
                <a:lnTo>
                  <a:pt x="102318" y="167737"/>
                </a:lnTo>
                <a:lnTo>
                  <a:pt x="105193" y="160269"/>
                </a:lnTo>
                <a:lnTo>
                  <a:pt x="108061" y="153386"/>
                </a:lnTo>
                <a:lnTo>
                  <a:pt x="110926" y="146892"/>
                </a:lnTo>
                <a:lnTo>
                  <a:pt x="113788" y="140657"/>
                </a:lnTo>
                <a:lnTo>
                  <a:pt x="116649" y="133643"/>
                </a:lnTo>
                <a:lnTo>
                  <a:pt x="119509" y="126110"/>
                </a:lnTo>
                <a:lnTo>
                  <a:pt x="122368" y="118230"/>
                </a:lnTo>
                <a:lnTo>
                  <a:pt x="124274" y="110120"/>
                </a:lnTo>
                <a:lnTo>
                  <a:pt x="125544" y="101855"/>
                </a:lnTo>
                <a:lnTo>
                  <a:pt x="126391" y="93488"/>
                </a:lnTo>
                <a:lnTo>
                  <a:pt x="127909" y="86005"/>
                </a:lnTo>
                <a:lnTo>
                  <a:pt x="129873" y="79111"/>
                </a:lnTo>
                <a:lnTo>
                  <a:pt x="132134" y="72610"/>
                </a:lnTo>
                <a:lnTo>
                  <a:pt x="133642" y="65419"/>
                </a:lnTo>
                <a:lnTo>
                  <a:pt x="134648" y="57767"/>
                </a:lnTo>
                <a:lnTo>
                  <a:pt x="135317" y="49808"/>
                </a:lnTo>
                <a:lnTo>
                  <a:pt x="136717" y="43550"/>
                </a:lnTo>
                <a:lnTo>
                  <a:pt x="138602" y="38426"/>
                </a:lnTo>
                <a:lnTo>
                  <a:pt x="140812" y="34056"/>
                </a:lnTo>
                <a:lnTo>
                  <a:pt x="142285" y="30191"/>
                </a:lnTo>
                <a:lnTo>
                  <a:pt x="143267" y="26662"/>
                </a:lnTo>
                <a:lnTo>
                  <a:pt x="143922" y="23357"/>
                </a:lnTo>
                <a:lnTo>
                  <a:pt x="143405" y="20201"/>
                </a:lnTo>
                <a:lnTo>
                  <a:pt x="140292" y="14154"/>
                </a:lnTo>
                <a:lnTo>
                  <a:pt x="137735" y="9946"/>
                </a:lnTo>
                <a:lnTo>
                  <a:pt x="132426" y="4148"/>
                </a:lnTo>
                <a:lnTo>
                  <a:pt x="128466" y="0"/>
                </a:lnTo>
                <a:lnTo>
                  <a:pt x="128199" y="4270"/>
                </a:lnTo>
                <a:lnTo>
                  <a:pt x="129113" y="5571"/>
                </a:lnTo>
                <a:lnTo>
                  <a:pt x="130676" y="6439"/>
                </a:lnTo>
                <a:lnTo>
                  <a:pt x="132670" y="7017"/>
                </a:lnTo>
                <a:lnTo>
                  <a:pt x="137425" y="10199"/>
                </a:lnTo>
                <a:lnTo>
                  <a:pt x="140027" y="12381"/>
                </a:lnTo>
                <a:lnTo>
                  <a:pt x="141762" y="15741"/>
                </a:lnTo>
                <a:lnTo>
                  <a:pt x="142918" y="19886"/>
                </a:lnTo>
                <a:lnTo>
                  <a:pt x="143689" y="24555"/>
                </a:lnTo>
                <a:lnTo>
                  <a:pt x="145155" y="28619"/>
                </a:lnTo>
                <a:lnTo>
                  <a:pt x="147085" y="32282"/>
                </a:lnTo>
                <a:lnTo>
                  <a:pt x="149325" y="35675"/>
                </a:lnTo>
                <a:lnTo>
                  <a:pt x="151770" y="39843"/>
                </a:lnTo>
                <a:lnTo>
                  <a:pt x="154353" y="44527"/>
                </a:lnTo>
                <a:lnTo>
                  <a:pt x="159762" y="54811"/>
                </a:lnTo>
                <a:lnTo>
                  <a:pt x="173838" y="82589"/>
                </a:lnTo>
                <a:lnTo>
                  <a:pt x="176685" y="89216"/>
                </a:lnTo>
                <a:lnTo>
                  <a:pt x="179535" y="96492"/>
                </a:lnTo>
                <a:lnTo>
                  <a:pt x="182388" y="104200"/>
                </a:lnTo>
                <a:lnTo>
                  <a:pt x="185242" y="111244"/>
                </a:lnTo>
                <a:lnTo>
                  <a:pt x="188097" y="117845"/>
                </a:lnTo>
                <a:lnTo>
                  <a:pt x="193810" y="130259"/>
                </a:lnTo>
                <a:lnTo>
                  <a:pt x="199524" y="142126"/>
                </a:lnTo>
                <a:lnTo>
                  <a:pt x="202381" y="147005"/>
                </a:lnTo>
                <a:lnTo>
                  <a:pt x="205238" y="151211"/>
                </a:lnTo>
                <a:lnTo>
                  <a:pt x="208096" y="154967"/>
                </a:lnTo>
                <a:lnTo>
                  <a:pt x="210953" y="158423"/>
                </a:lnTo>
                <a:lnTo>
                  <a:pt x="216668" y="164804"/>
                </a:lnTo>
                <a:lnTo>
                  <a:pt x="224923" y="170814"/>
                </a:lnTo>
                <a:lnTo>
                  <a:pt x="233989" y="176661"/>
                </a:lnTo>
                <a:lnTo>
                  <a:pt x="241194" y="182434"/>
                </a:lnTo>
                <a:lnTo>
                  <a:pt x="247571" y="185635"/>
                </a:lnTo>
                <a:lnTo>
                  <a:pt x="254533" y="187058"/>
                </a:lnTo>
                <a:lnTo>
                  <a:pt x="263977" y="187690"/>
                </a:lnTo>
                <a:lnTo>
                  <a:pt x="269162" y="186906"/>
                </a:lnTo>
                <a:lnTo>
                  <a:pt x="274524" y="185431"/>
                </a:lnTo>
                <a:lnTo>
                  <a:pt x="284610" y="181253"/>
                </a:lnTo>
                <a:lnTo>
                  <a:pt x="296595" y="173544"/>
                </a:lnTo>
                <a:lnTo>
                  <a:pt x="306484" y="168032"/>
                </a:lnTo>
                <a:lnTo>
                  <a:pt x="311788" y="164276"/>
                </a:lnTo>
                <a:lnTo>
                  <a:pt x="317229" y="159867"/>
                </a:lnTo>
                <a:lnTo>
                  <a:pt x="322761" y="155022"/>
                </a:lnTo>
                <a:lnTo>
                  <a:pt x="326449" y="150840"/>
                </a:lnTo>
                <a:lnTo>
                  <a:pt x="328908" y="147100"/>
                </a:lnTo>
                <a:lnTo>
                  <a:pt x="333826" y="1367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1"/>
          <p:cNvSpPr/>
          <p:nvPr/>
        </p:nvSpPr>
        <p:spPr>
          <a:xfrm>
            <a:off x="6453110" y="3609022"/>
            <a:ext cx="236298" cy="289759"/>
          </a:xfrm>
          <a:custGeom>
            <a:avLst/>
            <a:gdLst/>
            <a:ahLst/>
            <a:cxnLst/>
            <a:rect l="0" t="0" r="0" b="0"/>
            <a:pathLst>
              <a:path w="236298" h="289759">
                <a:moveTo>
                  <a:pt x="73420" y="94298"/>
                </a:moveTo>
                <a:lnTo>
                  <a:pt x="66038" y="94298"/>
                </a:lnTo>
                <a:lnTo>
                  <a:pt x="60649" y="89747"/>
                </a:lnTo>
                <a:lnTo>
                  <a:pt x="58239" y="89359"/>
                </a:lnTo>
                <a:lnTo>
                  <a:pt x="55679" y="90052"/>
                </a:lnTo>
                <a:lnTo>
                  <a:pt x="53020" y="91468"/>
                </a:lnTo>
                <a:lnTo>
                  <a:pt x="47526" y="93040"/>
                </a:lnTo>
                <a:lnTo>
                  <a:pt x="44727" y="93459"/>
                </a:lnTo>
                <a:lnTo>
                  <a:pt x="41909" y="94691"/>
                </a:lnTo>
                <a:lnTo>
                  <a:pt x="36237" y="98600"/>
                </a:lnTo>
                <a:lnTo>
                  <a:pt x="30542" y="103512"/>
                </a:lnTo>
                <a:lnTo>
                  <a:pt x="27689" y="106156"/>
                </a:lnTo>
                <a:lnTo>
                  <a:pt x="21980" y="114173"/>
                </a:lnTo>
                <a:lnTo>
                  <a:pt x="19124" y="118978"/>
                </a:lnTo>
                <a:lnTo>
                  <a:pt x="16267" y="124086"/>
                </a:lnTo>
                <a:lnTo>
                  <a:pt x="10553" y="134842"/>
                </a:lnTo>
                <a:lnTo>
                  <a:pt x="8649" y="140377"/>
                </a:lnTo>
                <a:lnTo>
                  <a:pt x="7379" y="145972"/>
                </a:lnTo>
                <a:lnTo>
                  <a:pt x="6533" y="151607"/>
                </a:lnTo>
                <a:lnTo>
                  <a:pt x="5969" y="157269"/>
                </a:lnTo>
                <a:lnTo>
                  <a:pt x="5592" y="162949"/>
                </a:lnTo>
                <a:lnTo>
                  <a:pt x="5341" y="168640"/>
                </a:lnTo>
                <a:lnTo>
                  <a:pt x="4222" y="174339"/>
                </a:lnTo>
                <a:lnTo>
                  <a:pt x="2523" y="180044"/>
                </a:lnTo>
                <a:lnTo>
                  <a:pt x="437" y="185752"/>
                </a:lnTo>
                <a:lnTo>
                  <a:pt x="0" y="192414"/>
                </a:lnTo>
                <a:lnTo>
                  <a:pt x="661" y="199714"/>
                </a:lnTo>
                <a:lnTo>
                  <a:pt x="2054" y="207438"/>
                </a:lnTo>
                <a:lnTo>
                  <a:pt x="2982" y="214492"/>
                </a:lnTo>
                <a:lnTo>
                  <a:pt x="3602" y="221100"/>
                </a:lnTo>
                <a:lnTo>
                  <a:pt x="4014" y="227410"/>
                </a:lnTo>
                <a:lnTo>
                  <a:pt x="5242" y="233521"/>
                </a:lnTo>
                <a:lnTo>
                  <a:pt x="7013" y="239501"/>
                </a:lnTo>
                <a:lnTo>
                  <a:pt x="9146" y="245392"/>
                </a:lnTo>
                <a:lnTo>
                  <a:pt x="11520" y="250273"/>
                </a:lnTo>
                <a:lnTo>
                  <a:pt x="16699" y="258234"/>
                </a:lnTo>
                <a:lnTo>
                  <a:pt x="22176" y="264949"/>
                </a:lnTo>
                <a:lnTo>
                  <a:pt x="27785" y="271107"/>
                </a:lnTo>
                <a:lnTo>
                  <a:pt x="36297" y="279930"/>
                </a:lnTo>
                <a:lnTo>
                  <a:pt x="41998" y="285703"/>
                </a:lnTo>
                <a:lnTo>
                  <a:pt x="45804" y="287624"/>
                </a:lnTo>
                <a:lnTo>
                  <a:pt x="50247" y="288904"/>
                </a:lnTo>
                <a:lnTo>
                  <a:pt x="55113" y="289758"/>
                </a:lnTo>
                <a:lnTo>
                  <a:pt x="59311" y="289374"/>
                </a:lnTo>
                <a:lnTo>
                  <a:pt x="63062" y="288166"/>
                </a:lnTo>
                <a:lnTo>
                  <a:pt x="80475" y="279384"/>
                </a:lnTo>
                <a:lnTo>
                  <a:pt x="84790" y="275791"/>
                </a:lnTo>
                <a:lnTo>
                  <a:pt x="88620" y="271491"/>
                </a:lnTo>
                <a:lnTo>
                  <a:pt x="92126" y="266719"/>
                </a:lnTo>
                <a:lnTo>
                  <a:pt x="96368" y="261632"/>
                </a:lnTo>
                <a:lnTo>
                  <a:pt x="101101" y="256337"/>
                </a:lnTo>
                <a:lnTo>
                  <a:pt x="111440" y="245372"/>
                </a:lnTo>
                <a:lnTo>
                  <a:pt x="122385" y="234150"/>
                </a:lnTo>
                <a:lnTo>
                  <a:pt x="127971" y="227537"/>
                </a:lnTo>
                <a:lnTo>
                  <a:pt x="133600" y="220272"/>
                </a:lnTo>
                <a:lnTo>
                  <a:pt x="139258" y="212570"/>
                </a:lnTo>
                <a:lnTo>
                  <a:pt x="144934" y="203626"/>
                </a:lnTo>
                <a:lnTo>
                  <a:pt x="150624" y="193853"/>
                </a:lnTo>
                <a:lnTo>
                  <a:pt x="156321" y="183528"/>
                </a:lnTo>
                <a:lnTo>
                  <a:pt x="161072" y="173787"/>
                </a:lnTo>
                <a:lnTo>
                  <a:pt x="165193" y="164436"/>
                </a:lnTo>
                <a:lnTo>
                  <a:pt x="168892" y="155344"/>
                </a:lnTo>
                <a:lnTo>
                  <a:pt x="173262" y="146425"/>
                </a:lnTo>
                <a:lnTo>
                  <a:pt x="178082" y="137622"/>
                </a:lnTo>
                <a:lnTo>
                  <a:pt x="183199" y="128895"/>
                </a:lnTo>
                <a:lnTo>
                  <a:pt x="193966" y="111579"/>
                </a:lnTo>
                <a:lnTo>
                  <a:pt x="199504" y="102961"/>
                </a:lnTo>
                <a:lnTo>
                  <a:pt x="204148" y="94358"/>
                </a:lnTo>
                <a:lnTo>
                  <a:pt x="208197" y="85766"/>
                </a:lnTo>
                <a:lnTo>
                  <a:pt x="211849" y="77180"/>
                </a:lnTo>
                <a:lnTo>
                  <a:pt x="215236" y="68598"/>
                </a:lnTo>
                <a:lnTo>
                  <a:pt x="221539" y="51443"/>
                </a:lnTo>
                <a:lnTo>
                  <a:pt x="224553" y="41916"/>
                </a:lnTo>
                <a:lnTo>
                  <a:pt x="2362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42"/>
          <p:cNvSpPr/>
          <p:nvPr/>
        </p:nvSpPr>
        <p:spPr>
          <a:xfrm>
            <a:off x="6672271" y="3532223"/>
            <a:ext cx="282885" cy="325249"/>
          </a:xfrm>
          <a:custGeom>
            <a:avLst/>
            <a:gdLst/>
            <a:ahLst/>
            <a:cxnLst/>
            <a:rect l="0" t="0" r="0" b="0"/>
            <a:pathLst>
              <a:path w="282885" h="325249">
                <a:moveTo>
                  <a:pt x="17136" y="8219"/>
                </a:moveTo>
                <a:lnTo>
                  <a:pt x="17136" y="0"/>
                </a:lnTo>
                <a:lnTo>
                  <a:pt x="12586" y="4302"/>
                </a:lnTo>
                <a:lnTo>
                  <a:pt x="11245" y="6560"/>
                </a:lnTo>
                <a:lnTo>
                  <a:pt x="9755" y="11609"/>
                </a:lnTo>
                <a:lnTo>
                  <a:pt x="8917" y="19807"/>
                </a:lnTo>
                <a:lnTo>
                  <a:pt x="8721" y="27974"/>
                </a:lnTo>
                <a:lnTo>
                  <a:pt x="8668" y="32819"/>
                </a:lnTo>
                <a:lnTo>
                  <a:pt x="7680" y="37954"/>
                </a:lnTo>
                <a:lnTo>
                  <a:pt x="6070" y="43282"/>
                </a:lnTo>
                <a:lnTo>
                  <a:pt x="4044" y="48740"/>
                </a:lnTo>
                <a:lnTo>
                  <a:pt x="2693" y="55235"/>
                </a:lnTo>
                <a:lnTo>
                  <a:pt x="1792" y="62423"/>
                </a:lnTo>
                <a:lnTo>
                  <a:pt x="1192" y="70073"/>
                </a:lnTo>
                <a:lnTo>
                  <a:pt x="792" y="78030"/>
                </a:lnTo>
                <a:lnTo>
                  <a:pt x="347" y="94491"/>
                </a:lnTo>
                <a:lnTo>
                  <a:pt x="0" y="171111"/>
                </a:lnTo>
                <a:lnTo>
                  <a:pt x="950" y="179679"/>
                </a:lnTo>
                <a:lnTo>
                  <a:pt x="2536" y="188248"/>
                </a:lnTo>
                <a:lnTo>
                  <a:pt x="4545" y="196818"/>
                </a:lnTo>
                <a:lnTo>
                  <a:pt x="5884" y="205389"/>
                </a:lnTo>
                <a:lnTo>
                  <a:pt x="6777" y="213961"/>
                </a:lnTo>
                <a:lnTo>
                  <a:pt x="7373" y="222533"/>
                </a:lnTo>
                <a:lnTo>
                  <a:pt x="8035" y="237137"/>
                </a:lnTo>
                <a:lnTo>
                  <a:pt x="8211" y="243699"/>
                </a:lnTo>
                <a:lnTo>
                  <a:pt x="9281" y="250930"/>
                </a:lnTo>
                <a:lnTo>
                  <a:pt x="10947" y="258609"/>
                </a:lnTo>
                <a:lnTo>
                  <a:pt x="13010" y="266586"/>
                </a:lnTo>
                <a:lnTo>
                  <a:pt x="14385" y="273809"/>
                </a:lnTo>
                <a:lnTo>
                  <a:pt x="15302" y="280529"/>
                </a:lnTo>
                <a:lnTo>
                  <a:pt x="15914" y="286914"/>
                </a:lnTo>
                <a:lnTo>
                  <a:pt x="16593" y="296548"/>
                </a:lnTo>
                <a:lnTo>
                  <a:pt x="16774" y="300451"/>
                </a:lnTo>
                <a:lnTo>
                  <a:pt x="17847" y="304006"/>
                </a:lnTo>
                <a:lnTo>
                  <a:pt x="22955" y="313559"/>
                </a:lnTo>
                <a:lnTo>
                  <a:pt x="25346" y="323654"/>
                </a:lnTo>
                <a:lnTo>
                  <a:pt x="26420" y="324236"/>
                </a:lnTo>
                <a:lnTo>
                  <a:pt x="33058" y="325248"/>
                </a:lnTo>
                <a:lnTo>
                  <a:pt x="33465" y="324347"/>
                </a:lnTo>
                <a:lnTo>
                  <a:pt x="34120" y="316056"/>
                </a:lnTo>
                <a:lnTo>
                  <a:pt x="34209" y="309818"/>
                </a:lnTo>
                <a:lnTo>
                  <a:pt x="34249" y="300696"/>
                </a:lnTo>
                <a:lnTo>
                  <a:pt x="35212" y="294644"/>
                </a:lnTo>
                <a:lnTo>
                  <a:pt x="36807" y="287751"/>
                </a:lnTo>
                <a:lnTo>
                  <a:pt x="38823" y="280299"/>
                </a:lnTo>
                <a:lnTo>
                  <a:pt x="41119" y="273426"/>
                </a:lnTo>
                <a:lnTo>
                  <a:pt x="43602" y="266938"/>
                </a:lnTo>
                <a:lnTo>
                  <a:pt x="46210" y="260709"/>
                </a:lnTo>
                <a:lnTo>
                  <a:pt x="48901" y="254650"/>
                </a:lnTo>
                <a:lnTo>
                  <a:pt x="54431" y="242839"/>
                </a:lnTo>
                <a:lnTo>
                  <a:pt x="57239" y="236070"/>
                </a:lnTo>
                <a:lnTo>
                  <a:pt x="60064" y="228700"/>
                </a:lnTo>
                <a:lnTo>
                  <a:pt x="62900" y="220929"/>
                </a:lnTo>
                <a:lnTo>
                  <a:pt x="66695" y="214795"/>
                </a:lnTo>
                <a:lnTo>
                  <a:pt x="71131" y="209754"/>
                </a:lnTo>
                <a:lnTo>
                  <a:pt x="75993" y="205441"/>
                </a:lnTo>
                <a:lnTo>
                  <a:pt x="83935" y="195568"/>
                </a:lnTo>
                <a:lnTo>
                  <a:pt x="87386" y="190269"/>
                </a:lnTo>
                <a:lnTo>
                  <a:pt x="90639" y="186735"/>
                </a:lnTo>
                <a:lnTo>
                  <a:pt x="93760" y="184380"/>
                </a:lnTo>
                <a:lnTo>
                  <a:pt x="99769" y="181763"/>
                </a:lnTo>
                <a:lnTo>
                  <a:pt x="105614" y="180599"/>
                </a:lnTo>
                <a:lnTo>
                  <a:pt x="113927" y="180083"/>
                </a:lnTo>
                <a:lnTo>
                  <a:pt x="126778" y="179791"/>
                </a:lnTo>
                <a:lnTo>
                  <a:pt x="130236" y="179751"/>
                </a:lnTo>
                <a:lnTo>
                  <a:pt x="133493" y="180676"/>
                </a:lnTo>
                <a:lnTo>
                  <a:pt x="139653" y="184244"/>
                </a:lnTo>
                <a:lnTo>
                  <a:pt x="148106" y="189005"/>
                </a:lnTo>
                <a:lnTo>
                  <a:pt x="153027" y="191608"/>
                </a:lnTo>
                <a:lnTo>
                  <a:pt x="161035" y="197040"/>
                </a:lnTo>
                <a:lnTo>
                  <a:pt x="164503" y="199822"/>
                </a:lnTo>
                <a:lnTo>
                  <a:pt x="170898" y="207994"/>
                </a:lnTo>
                <a:lnTo>
                  <a:pt x="177867" y="217975"/>
                </a:lnTo>
                <a:lnTo>
                  <a:pt x="182392" y="223304"/>
                </a:lnTo>
                <a:lnTo>
                  <a:pt x="191548" y="233352"/>
                </a:lnTo>
                <a:lnTo>
                  <a:pt x="198793" y="240993"/>
                </a:lnTo>
                <a:lnTo>
                  <a:pt x="205187" y="250105"/>
                </a:lnTo>
                <a:lnTo>
                  <a:pt x="211204" y="259551"/>
                </a:lnTo>
                <a:lnTo>
                  <a:pt x="217054" y="266925"/>
                </a:lnTo>
                <a:lnTo>
                  <a:pt x="225702" y="276431"/>
                </a:lnTo>
                <a:lnTo>
                  <a:pt x="234297" y="285280"/>
                </a:lnTo>
                <a:lnTo>
                  <a:pt x="242876" y="293934"/>
                </a:lnTo>
                <a:lnTo>
                  <a:pt x="245735" y="295851"/>
                </a:lnTo>
                <a:lnTo>
                  <a:pt x="251450" y="297981"/>
                </a:lnTo>
                <a:lnTo>
                  <a:pt x="253356" y="299501"/>
                </a:lnTo>
                <a:lnTo>
                  <a:pt x="254626" y="301467"/>
                </a:lnTo>
                <a:lnTo>
                  <a:pt x="255472" y="303730"/>
                </a:lnTo>
                <a:lnTo>
                  <a:pt x="257942" y="306191"/>
                </a:lnTo>
                <a:lnTo>
                  <a:pt x="265765" y="311466"/>
                </a:lnTo>
                <a:lnTo>
                  <a:pt x="271779" y="315240"/>
                </a:lnTo>
                <a:lnTo>
                  <a:pt x="275726" y="316123"/>
                </a:lnTo>
                <a:lnTo>
                  <a:pt x="282884" y="3168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43"/>
          <p:cNvSpPr/>
          <p:nvPr/>
        </p:nvSpPr>
        <p:spPr>
          <a:xfrm>
            <a:off x="5755004" y="3437572"/>
            <a:ext cx="1885952" cy="60008"/>
          </a:xfrm>
          <a:custGeom>
            <a:avLst/>
            <a:gdLst/>
            <a:ahLst/>
            <a:cxnLst/>
            <a:rect l="0" t="0" r="0" b="0"/>
            <a:pathLst>
              <a:path w="1885952" h="60008">
                <a:moveTo>
                  <a:pt x="0" y="60007"/>
                </a:moveTo>
                <a:lnTo>
                  <a:pt x="87464" y="60007"/>
                </a:lnTo>
                <a:lnTo>
                  <a:pt x="94505" y="59055"/>
                </a:lnTo>
                <a:lnTo>
                  <a:pt x="101103" y="57468"/>
                </a:lnTo>
                <a:lnTo>
                  <a:pt x="107407" y="55457"/>
                </a:lnTo>
                <a:lnTo>
                  <a:pt x="115420" y="54116"/>
                </a:lnTo>
                <a:lnTo>
                  <a:pt x="134483" y="52627"/>
                </a:lnTo>
                <a:lnTo>
                  <a:pt x="162085" y="51788"/>
                </a:lnTo>
                <a:lnTo>
                  <a:pt x="171874" y="50718"/>
                </a:lnTo>
                <a:lnTo>
                  <a:pt x="182211" y="49052"/>
                </a:lnTo>
                <a:lnTo>
                  <a:pt x="192912" y="46989"/>
                </a:lnTo>
                <a:lnTo>
                  <a:pt x="203855" y="45613"/>
                </a:lnTo>
                <a:lnTo>
                  <a:pt x="226175" y="44085"/>
                </a:lnTo>
                <a:lnTo>
                  <a:pt x="237461" y="42725"/>
                </a:lnTo>
                <a:lnTo>
                  <a:pt x="248795" y="40866"/>
                </a:lnTo>
                <a:lnTo>
                  <a:pt x="260161" y="38674"/>
                </a:lnTo>
                <a:lnTo>
                  <a:pt x="272501" y="37213"/>
                </a:lnTo>
                <a:lnTo>
                  <a:pt x="298912" y="35589"/>
                </a:lnTo>
                <a:lnTo>
                  <a:pt x="312622" y="34204"/>
                </a:lnTo>
                <a:lnTo>
                  <a:pt x="326525" y="32327"/>
                </a:lnTo>
                <a:lnTo>
                  <a:pt x="340556" y="30124"/>
                </a:lnTo>
                <a:lnTo>
                  <a:pt x="354673" y="28655"/>
                </a:lnTo>
                <a:lnTo>
                  <a:pt x="383057" y="27023"/>
                </a:lnTo>
                <a:lnTo>
                  <a:pt x="397294" y="25635"/>
                </a:lnTo>
                <a:lnTo>
                  <a:pt x="411548" y="23758"/>
                </a:lnTo>
                <a:lnTo>
                  <a:pt x="425813" y="21554"/>
                </a:lnTo>
                <a:lnTo>
                  <a:pt x="440086" y="20084"/>
                </a:lnTo>
                <a:lnTo>
                  <a:pt x="468644" y="18451"/>
                </a:lnTo>
                <a:lnTo>
                  <a:pt x="516048" y="17532"/>
                </a:lnTo>
                <a:lnTo>
                  <a:pt x="532627" y="16451"/>
                </a:lnTo>
                <a:lnTo>
                  <a:pt x="549395" y="14777"/>
                </a:lnTo>
                <a:lnTo>
                  <a:pt x="566288" y="12709"/>
                </a:lnTo>
                <a:lnTo>
                  <a:pt x="584218" y="11330"/>
                </a:lnTo>
                <a:lnTo>
                  <a:pt x="621921" y="9798"/>
                </a:lnTo>
                <a:lnTo>
                  <a:pt x="676080" y="8936"/>
                </a:lnTo>
                <a:lnTo>
                  <a:pt x="1181420" y="8573"/>
                </a:lnTo>
                <a:lnTo>
                  <a:pt x="1200046" y="7620"/>
                </a:lnTo>
                <a:lnTo>
                  <a:pt x="1219131" y="6032"/>
                </a:lnTo>
                <a:lnTo>
                  <a:pt x="1238521" y="4022"/>
                </a:lnTo>
                <a:lnTo>
                  <a:pt x="1258116" y="2681"/>
                </a:lnTo>
                <a:lnTo>
                  <a:pt x="1297668" y="1192"/>
                </a:lnTo>
                <a:lnTo>
                  <a:pt x="1377387" y="235"/>
                </a:lnTo>
                <a:lnTo>
                  <a:pt x="1797977" y="0"/>
                </a:lnTo>
                <a:lnTo>
                  <a:pt x="1808252" y="953"/>
                </a:lnTo>
                <a:lnTo>
                  <a:pt x="1818911" y="2540"/>
                </a:lnTo>
                <a:lnTo>
                  <a:pt x="1829827" y="4551"/>
                </a:lnTo>
                <a:lnTo>
                  <a:pt x="1839010" y="6844"/>
                </a:lnTo>
                <a:lnTo>
                  <a:pt x="1847038" y="9325"/>
                </a:lnTo>
                <a:lnTo>
                  <a:pt x="1854293" y="11932"/>
                </a:lnTo>
                <a:lnTo>
                  <a:pt x="1860083" y="13670"/>
                </a:lnTo>
                <a:lnTo>
                  <a:pt x="1864896" y="14828"/>
                </a:lnTo>
                <a:lnTo>
                  <a:pt x="1869056" y="15600"/>
                </a:lnTo>
                <a:lnTo>
                  <a:pt x="1872783" y="17068"/>
                </a:lnTo>
                <a:lnTo>
                  <a:pt x="1876220" y="18999"/>
                </a:lnTo>
                <a:lnTo>
                  <a:pt x="1885951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44"/>
          <p:cNvSpPr/>
          <p:nvPr/>
        </p:nvSpPr>
        <p:spPr>
          <a:xfrm>
            <a:off x="5815012" y="3951922"/>
            <a:ext cx="1183006" cy="60008"/>
          </a:xfrm>
          <a:custGeom>
            <a:avLst/>
            <a:gdLst/>
            <a:ahLst/>
            <a:cxnLst/>
            <a:rect l="0" t="0" r="0" b="0"/>
            <a:pathLst>
              <a:path w="1183006" h="60008">
                <a:moveTo>
                  <a:pt x="0" y="60007"/>
                </a:moveTo>
                <a:lnTo>
                  <a:pt x="107937" y="60007"/>
                </a:lnTo>
                <a:lnTo>
                  <a:pt x="118630" y="59055"/>
                </a:lnTo>
                <a:lnTo>
                  <a:pt x="129570" y="57468"/>
                </a:lnTo>
                <a:lnTo>
                  <a:pt x="140672" y="55457"/>
                </a:lnTo>
                <a:lnTo>
                  <a:pt x="151884" y="53164"/>
                </a:lnTo>
                <a:lnTo>
                  <a:pt x="174501" y="48076"/>
                </a:lnTo>
                <a:lnTo>
                  <a:pt x="187772" y="46338"/>
                </a:lnTo>
                <a:lnTo>
                  <a:pt x="202334" y="45180"/>
                </a:lnTo>
                <a:lnTo>
                  <a:pt x="232801" y="43893"/>
                </a:lnTo>
                <a:lnTo>
                  <a:pt x="262217" y="43320"/>
                </a:lnTo>
                <a:lnTo>
                  <a:pt x="277682" y="42215"/>
                </a:lnTo>
                <a:lnTo>
                  <a:pt x="293706" y="40526"/>
                </a:lnTo>
                <a:lnTo>
                  <a:pt x="365039" y="30971"/>
                </a:lnTo>
                <a:lnTo>
                  <a:pt x="384329" y="29220"/>
                </a:lnTo>
                <a:lnTo>
                  <a:pt x="403857" y="28052"/>
                </a:lnTo>
                <a:lnTo>
                  <a:pt x="423543" y="27274"/>
                </a:lnTo>
                <a:lnTo>
                  <a:pt x="443335" y="25803"/>
                </a:lnTo>
                <a:lnTo>
                  <a:pt x="463197" y="23869"/>
                </a:lnTo>
                <a:lnTo>
                  <a:pt x="503045" y="19181"/>
                </a:lnTo>
                <a:lnTo>
                  <a:pt x="542981" y="13923"/>
                </a:lnTo>
                <a:lnTo>
                  <a:pt x="562964" y="12139"/>
                </a:lnTo>
                <a:lnTo>
                  <a:pt x="582955" y="10950"/>
                </a:lnTo>
                <a:lnTo>
                  <a:pt x="602949" y="10158"/>
                </a:lnTo>
                <a:lnTo>
                  <a:pt x="622946" y="8677"/>
                </a:lnTo>
                <a:lnTo>
                  <a:pt x="642945" y="6737"/>
                </a:lnTo>
                <a:lnTo>
                  <a:pt x="662945" y="4492"/>
                </a:lnTo>
                <a:lnTo>
                  <a:pt x="682946" y="2995"/>
                </a:lnTo>
                <a:lnTo>
                  <a:pt x="702947" y="1997"/>
                </a:lnTo>
                <a:lnTo>
                  <a:pt x="742952" y="887"/>
                </a:lnTo>
                <a:lnTo>
                  <a:pt x="895590" y="35"/>
                </a:lnTo>
                <a:lnTo>
                  <a:pt x="1069184" y="0"/>
                </a:lnTo>
                <a:lnTo>
                  <a:pt x="1078550" y="953"/>
                </a:lnTo>
                <a:lnTo>
                  <a:pt x="1087651" y="2540"/>
                </a:lnTo>
                <a:lnTo>
                  <a:pt x="1096576" y="4551"/>
                </a:lnTo>
                <a:lnTo>
                  <a:pt x="1105383" y="5892"/>
                </a:lnTo>
                <a:lnTo>
                  <a:pt x="1122789" y="7381"/>
                </a:lnTo>
                <a:lnTo>
                  <a:pt x="1156508" y="8416"/>
                </a:lnTo>
                <a:lnTo>
                  <a:pt x="118300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Pair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009649" y="2215941"/>
            <a:ext cx="7124701" cy="3294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89"/>
          <p:cNvSpPr/>
          <p:nvPr/>
        </p:nvSpPr>
        <p:spPr>
          <a:xfrm>
            <a:off x="3329000" y="4166235"/>
            <a:ext cx="342888" cy="290132"/>
          </a:xfrm>
          <a:custGeom>
            <a:avLst/>
            <a:gdLst/>
            <a:ahLst/>
            <a:cxnLst/>
            <a:rect l="0" t="0" r="0" b="0"/>
            <a:pathLst>
              <a:path w="342888" h="290132">
                <a:moveTo>
                  <a:pt x="257162" y="17144"/>
                </a:moveTo>
                <a:lnTo>
                  <a:pt x="257162" y="1191"/>
                </a:lnTo>
                <a:lnTo>
                  <a:pt x="256210" y="794"/>
                </a:lnTo>
                <a:lnTo>
                  <a:pt x="247837" y="157"/>
                </a:lnTo>
                <a:lnTo>
                  <a:pt x="239142" y="20"/>
                </a:lnTo>
                <a:lnTo>
                  <a:pt x="198391" y="0"/>
                </a:lnTo>
                <a:lnTo>
                  <a:pt x="194169" y="952"/>
                </a:lnTo>
                <a:lnTo>
                  <a:pt x="183676" y="5891"/>
                </a:lnTo>
                <a:lnTo>
                  <a:pt x="173582" y="8730"/>
                </a:lnTo>
                <a:lnTo>
                  <a:pt x="164136" y="12770"/>
                </a:lnTo>
                <a:lnTo>
                  <a:pt x="153587" y="17740"/>
                </a:lnTo>
                <a:lnTo>
                  <a:pt x="114246" y="37182"/>
                </a:lnTo>
                <a:lnTo>
                  <a:pt x="108544" y="40981"/>
                </a:lnTo>
                <a:lnTo>
                  <a:pt x="102838" y="45418"/>
                </a:lnTo>
                <a:lnTo>
                  <a:pt x="97130" y="50281"/>
                </a:lnTo>
                <a:lnTo>
                  <a:pt x="92372" y="55428"/>
                </a:lnTo>
                <a:lnTo>
                  <a:pt x="88247" y="60765"/>
                </a:lnTo>
                <a:lnTo>
                  <a:pt x="84544" y="66227"/>
                </a:lnTo>
                <a:lnTo>
                  <a:pt x="80171" y="71774"/>
                </a:lnTo>
                <a:lnTo>
                  <a:pt x="75351" y="77376"/>
                </a:lnTo>
                <a:lnTo>
                  <a:pt x="70232" y="83017"/>
                </a:lnTo>
                <a:lnTo>
                  <a:pt x="59464" y="94363"/>
                </a:lnTo>
                <a:lnTo>
                  <a:pt x="37030" y="117170"/>
                </a:lnTo>
                <a:lnTo>
                  <a:pt x="32302" y="122881"/>
                </a:lnTo>
                <a:lnTo>
                  <a:pt x="28198" y="128593"/>
                </a:lnTo>
                <a:lnTo>
                  <a:pt x="24510" y="134306"/>
                </a:lnTo>
                <a:lnTo>
                  <a:pt x="21098" y="140020"/>
                </a:lnTo>
                <a:lnTo>
                  <a:pt x="17871" y="145734"/>
                </a:lnTo>
                <a:lnTo>
                  <a:pt x="14767" y="151448"/>
                </a:lnTo>
                <a:lnTo>
                  <a:pt x="8778" y="160338"/>
                </a:lnTo>
                <a:lnTo>
                  <a:pt x="5848" y="164042"/>
                </a:lnTo>
                <a:lnTo>
                  <a:pt x="3895" y="168416"/>
                </a:lnTo>
                <a:lnTo>
                  <a:pt x="2592" y="173237"/>
                </a:lnTo>
                <a:lnTo>
                  <a:pt x="1724" y="178356"/>
                </a:lnTo>
                <a:lnTo>
                  <a:pt x="759" y="186584"/>
                </a:lnTo>
                <a:lnTo>
                  <a:pt x="330" y="194368"/>
                </a:lnTo>
                <a:lnTo>
                  <a:pt x="89" y="208509"/>
                </a:lnTo>
                <a:lnTo>
                  <a:pt x="0" y="229905"/>
                </a:lnTo>
                <a:lnTo>
                  <a:pt x="948" y="234232"/>
                </a:lnTo>
                <a:lnTo>
                  <a:pt x="4542" y="241580"/>
                </a:lnTo>
                <a:lnTo>
                  <a:pt x="9314" y="250562"/>
                </a:lnTo>
                <a:lnTo>
                  <a:pt x="11920" y="255623"/>
                </a:lnTo>
                <a:lnTo>
                  <a:pt x="15562" y="258998"/>
                </a:lnTo>
                <a:lnTo>
                  <a:pt x="19895" y="261248"/>
                </a:lnTo>
                <a:lnTo>
                  <a:pt x="28838" y="264700"/>
                </a:lnTo>
                <a:lnTo>
                  <a:pt x="39227" y="271999"/>
                </a:lnTo>
                <a:lnTo>
                  <a:pt x="45367" y="277415"/>
                </a:lnTo>
                <a:lnTo>
                  <a:pt x="49290" y="279241"/>
                </a:lnTo>
                <a:lnTo>
                  <a:pt x="58730" y="281269"/>
                </a:lnTo>
                <a:lnTo>
                  <a:pt x="69275" y="284711"/>
                </a:lnTo>
                <a:lnTo>
                  <a:pt x="74754" y="286962"/>
                </a:lnTo>
                <a:lnTo>
                  <a:pt x="80312" y="288463"/>
                </a:lnTo>
                <a:lnTo>
                  <a:pt x="85922" y="289464"/>
                </a:lnTo>
                <a:lnTo>
                  <a:pt x="91567" y="290131"/>
                </a:lnTo>
                <a:lnTo>
                  <a:pt x="98188" y="289623"/>
                </a:lnTo>
                <a:lnTo>
                  <a:pt x="105459" y="288332"/>
                </a:lnTo>
                <a:lnTo>
                  <a:pt x="113164" y="286519"/>
                </a:lnTo>
                <a:lnTo>
                  <a:pt x="120206" y="285310"/>
                </a:lnTo>
                <a:lnTo>
                  <a:pt x="126806" y="284504"/>
                </a:lnTo>
                <a:lnTo>
                  <a:pt x="133110" y="283967"/>
                </a:lnTo>
                <a:lnTo>
                  <a:pt x="139218" y="282656"/>
                </a:lnTo>
                <a:lnTo>
                  <a:pt x="145196" y="280829"/>
                </a:lnTo>
                <a:lnTo>
                  <a:pt x="157869" y="276261"/>
                </a:lnTo>
                <a:lnTo>
                  <a:pt x="173026" y="271055"/>
                </a:lnTo>
                <a:lnTo>
                  <a:pt x="180117" y="267381"/>
                </a:lnTo>
                <a:lnTo>
                  <a:pt x="186748" y="263026"/>
                </a:lnTo>
                <a:lnTo>
                  <a:pt x="193075" y="258218"/>
                </a:lnTo>
                <a:lnTo>
                  <a:pt x="199197" y="254060"/>
                </a:lnTo>
                <a:lnTo>
                  <a:pt x="205184" y="250336"/>
                </a:lnTo>
                <a:lnTo>
                  <a:pt x="211080" y="246901"/>
                </a:lnTo>
                <a:lnTo>
                  <a:pt x="225251" y="238003"/>
                </a:lnTo>
                <a:lnTo>
                  <a:pt x="233031" y="232963"/>
                </a:lnTo>
                <a:lnTo>
                  <a:pt x="239169" y="227699"/>
                </a:lnTo>
                <a:lnTo>
                  <a:pt x="244214" y="222284"/>
                </a:lnTo>
                <a:lnTo>
                  <a:pt x="248530" y="216769"/>
                </a:lnTo>
                <a:lnTo>
                  <a:pt x="254265" y="211188"/>
                </a:lnTo>
                <a:lnTo>
                  <a:pt x="260946" y="205562"/>
                </a:lnTo>
                <a:lnTo>
                  <a:pt x="268257" y="199906"/>
                </a:lnTo>
                <a:lnTo>
                  <a:pt x="278921" y="191082"/>
                </a:lnTo>
                <a:lnTo>
                  <a:pt x="287787" y="183985"/>
                </a:lnTo>
                <a:lnTo>
                  <a:pt x="298078" y="177656"/>
                </a:lnTo>
                <a:lnTo>
                  <a:pt x="306462" y="171668"/>
                </a:lnTo>
                <a:lnTo>
                  <a:pt x="310031" y="168738"/>
                </a:lnTo>
                <a:lnTo>
                  <a:pt x="316537" y="165482"/>
                </a:lnTo>
                <a:lnTo>
                  <a:pt x="319605" y="164614"/>
                </a:lnTo>
                <a:lnTo>
                  <a:pt x="325555" y="161109"/>
                </a:lnTo>
                <a:lnTo>
                  <a:pt x="332584" y="155649"/>
                </a:lnTo>
                <a:lnTo>
                  <a:pt x="336085" y="154902"/>
                </a:lnTo>
                <a:lnTo>
                  <a:pt x="342887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0"/>
          <p:cNvSpPr/>
          <p:nvPr/>
        </p:nvSpPr>
        <p:spPr>
          <a:xfrm>
            <a:off x="4035567" y="3463290"/>
            <a:ext cx="82091" cy="334328"/>
          </a:xfrm>
          <a:custGeom>
            <a:avLst/>
            <a:gdLst/>
            <a:ahLst/>
            <a:cxnLst/>
            <a:rect l="0" t="0" r="0" b="0"/>
            <a:pathLst>
              <a:path w="82091" h="334328">
                <a:moveTo>
                  <a:pt x="22083" y="0"/>
                </a:moveTo>
                <a:lnTo>
                  <a:pt x="5147" y="0"/>
                </a:lnTo>
                <a:lnTo>
                  <a:pt x="4965" y="9325"/>
                </a:lnTo>
                <a:lnTo>
                  <a:pt x="4943" y="20151"/>
                </a:lnTo>
                <a:lnTo>
                  <a:pt x="3989" y="22959"/>
                </a:lnTo>
                <a:lnTo>
                  <a:pt x="2400" y="25783"/>
                </a:lnTo>
                <a:lnTo>
                  <a:pt x="388" y="28618"/>
                </a:lnTo>
                <a:lnTo>
                  <a:pt x="0" y="31462"/>
                </a:lnTo>
                <a:lnTo>
                  <a:pt x="693" y="34309"/>
                </a:lnTo>
                <a:lnTo>
                  <a:pt x="2108" y="37160"/>
                </a:lnTo>
                <a:lnTo>
                  <a:pt x="3680" y="45408"/>
                </a:lnTo>
                <a:lnTo>
                  <a:pt x="4379" y="54471"/>
                </a:lnTo>
                <a:lnTo>
                  <a:pt x="4689" y="61674"/>
                </a:lnTo>
                <a:lnTo>
                  <a:pt x="4864" y="75635"/>
                </a:lnTo>
                <a:lnTo>
                  <a:pt x="5841" y="80903"/>
                </a:lnTo>
                <a:lnTo>
                  <a:pt x="7445" y="86320"/>
                </a:lnTo>
                <a:lnTo>
                  <a:pt x="9467" y="91837"/>
                </a:lnTo>
                <a:lnTo>
                  <a:pt x="10814" y="97419"/>
                </a:lnTo>
                <a:lnTo>
                  <a:pt x="11713" y="103046"/>
                </a:lnTo>
                <a:lnTo>
                  <a:pt x="12312" y="108702"/>
                </a:lnTo>
                <a:lnTo>
                  <a:pt x="13664" y="114378"/>
                </a:lnTo>
                <a:lnTo>
                  <a:pt x="15517" y="120067"/>
                </a:lnTo>
                <a:lnTo>
                  <a:pt x="17706" y="125764"/>
                </a:lnTo>
                <a:lnTo>
                  <a:pt x="20117" y="131468"/>
                </a:lnTo>
                <a:lnTo>
                  <a:pt x="25337" y="142885"/>
                </a:lnTo>
                <a:lnTo>
                  <a:pt x="28062" y="149549"/>
                </a:lnTo>
                <a:lnTo>
                  <a:pt x="30831" y="156849"/>
                </a:lnTo>
                <a:lnTo>
                  <a:pt x="33630" y="164574"/>
                </a:lnTo>
                <a:lnTo>
                  <a:pt x="35496" y="171628"/>
                </a:lnTo>
                <a:lnTo>
                  <a:pt x="36739" y="178236"/>
                </a:lnTo>
                <a:lnTo>
                  <a:pt x="37569" y="184547"/>
                </a:lnTo>
                <a:lnTo>
                  <a:pt x="39074" y="190659"/>
                </a:lnTo>
                <a:lnTo>
                  <a:pt x="41031" y="196638"/>
                </a:lnTo>
                <a:lnTo>
                  <a:pt x="43287" y="202529"/>
                </a:lnTo>
                <a:lnTo>
                  <a:pt x="44792" y="208362"/>
                </a:lnTo>
                <a:lnTo>
                  <a:pt x="45795" y="214155"/>
                </a:lnTo>
                <a:lnTo>
                  <a:pt x="46463" y="219923"/>
                </a:lnTo>
                <a:lnTo>
                  <a:pt x="47861" y="224720"/>
                </a:lnTo>
                <a:lnTo>
                  <a:pt x="49746" y="228871"/>
                </a:lnTo>
                <a:lnTo>
                  <a:pt x="51954" y="232590"/>
                </a:lnTo>
                <a:lnTo>
                  <a:pt x="54379" y="236975"/>
                </a:lnTo>
                <a:lnTo>
                  <a:pt x="59614" y="246927"/>
                </a:lnTo>
                <a:lnTo>
                  <a:pt x="61391" y="252248"/>
                </a:lnTo>
                <a:lnTo>
                  <a:pt x="62576" y="257700"/>
                </a:lnTo>
                <a:lnTo>
                  <a:pt x="63365" y="263240"/>
                </a:lnTo>
                <a:lnTo>
                  <a:pt x="63892" y="268838"/>
                </a:lnTo>
                <a:lnTo>
                  <a:pt x="64243" y="274475"/>
                </a:lnTo>
                <a:lnTo>
                  <a:pt x="64477" y="280138"/>
                </a:lnTo>
                <a:lnTo>
                  <a:pt x="65585" y="284866"/>
                </a:lnTo>
                <a:lnTo>
                  <a:pt x="67277" y="288971"/>
                </a:lnTo>
                <a:lnTo>
                  <a:pt x="69357" y="292660"/>
                </a:lnTo>
                <a:lnTo>
                  <a:pt x="71668" y="301838"/>
                </a:lnTo>
                <a:lnTo>
                  <a:pt x="73152" y="314151"/>
                </a:lnTo>
                <a:lnTo>
                  <a:pt x="74227" y="316114"/>
                </a:lnTo>
                <a:lnTo>
                  <a:pt x="75895" y="318375"/>
                </a:lnTo>
                <a:lnTo>
                  <a:pt x="80866" y="324297"/>
                </a:lnTo>
                <a:lnTo>
                  <a:pt x="81546" y="327647"/>
                </a:lnTo>
                <a:lnTo>
                  <a:pt x="82090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1"/>
          <p:cNvSpPr/>
          <p:nvPr/>
        </p:nvSpPr>
        <p:spPr>
          <a:xfrm>
            <a:off x="3997747" y="3429034"/>
            <a:ext cx="349662" cy="325721"/>
          </a:xfrm>
          <a:custGeom>
            <a:avLst/>
            <a:gdLst/>
            <a:ahLst/>
            <a:cxnLst/>
            <a:rect l="0" t="0" r="0" b="0"/>
            <a:pathLst>
              <a:path w="349662" h="325721">
                <a:moveTo>
                  <a:pt x="8468" y="59973"/>
                </a:moveTo>
                <a:lnTo>
                  <a:pt x="8468" y="52592"/>
                </a:lnTo>
                <a:lnTo>
                  <a:pt x="7515" y="52195"/>
                </a:lnTo>
                <a:lnTo>
                  <a:pt x="0" y="51410"/>
                </a:lnTo>
                <a:lnTo>
                  <a:pt x="4477" y="51403"/>
                </a:lnTo>
                <a:lnTo>
                  <a:pt x="6760" y="50450"/>
                </a:lnTo>
                <a:lnTo>
                  <a:pt x="14523" y="45510"/>
                </a:lnTo>
                <a:lnTo>
                  <a:pt x="22856" y="42670"/>
                </a:lnTo>
                <a:lnTo>
                  <a:pt x="28515" y="38630"/>
                </a:lnTo>
                <a:lnTo>
                  <a:pt x="39285" y="36200"/>
                </a:lnTo>
                <a:lnTo>
                  <a:pt x="46157" y="35552"/>
                </a:lnTo>
                <a:lnTo>
                  <a:pt x="52644" y="34167"/>
                </a:lnTo>
                <a:lnTo>
                  <a:pt x="58874" y="32292"/>
                </a:lnTo>
                <a:lnTo>
                  <a:pt x="64932" y="30089"/>
                </a:lnTo>
                <a:lnTo>
                  <a:pt x="70875" y="27668"/>
                </a:lnTo>
                <a:lnTo>
                  <a:pt x="76743" y="25101"/>
                </a:lnTo>
                <a:lnTo>
                  <a:pt x="82560" y="22438"/>
                </a:lnTo>
                <a:lnTo>
                  <a:pt x="89295" y="19709"/>
                </a:lnTo>
                <a:lnTo>
                  <a:pt x="96642" y="16938"/>
                </a:lnTo>
                <a:lnTo>
                  <a:pt x="104398" y="14138"/>
                </a:lnTo>
                <a:lnTo>
                  <a:pt x="112426" y="12271"/>
                </a:lnTo>
                <a:lnTo>
                  <a:pt x="120636" y="11027"/>
                </a:lnTo>
                <a:lnTo>
                  <a:pt x="128967" y="10197"/>
                </a:lnTo>
                <a:lnTo>
                  <a:pt x="135473" y="8692"/>
                </a:lnTo>
                <a:lnTo>
                  <a:pt x="145242" y="4479"/>
                </a:lnTo>
                <a:lnTo>
                  <a:pt x="151085" y="2975"/>
                </a:lnTo>
                <a:lnTo>
                  <a:pt x="157838" y="1972"/>
                </a:lnTo>
                <a:lnTo>
                  <a:pt x="165198" y="1303"/>
                </a:lnTo>
                <a:lnTo>
                  <a:pt x="172962" y="857"/>
                </a:lnTo>
                <a:lnTo>
                  <a:pt x="189209" y="362"/>
                </a:lnTo>
                <a:lnTo>
                  <a:pt x="217031" y="44"/>
                </a:lnTo>
                <a:lnTo>
                  <a:pt x="232607" y="0"/>
                </a:lnTo>
                <a:lnTo>
                  <a:pt x="239809" y="941"/>
                </a:lnTo>
                <a:lnTo>
                  <a:pt x="246516" y="2521"/>
                </a:lnTo>
                <a:lnTo>
                  <a:pt x="252891" y="4527"/>
                </a:lnTo>
                <a:lnTo>
                  <a:pt x="259047" y="6816"/>
                </a:lnTo>
                <a:lnTo>
                  <a:pt x="265055" y="9295"/>
                </a:lnTo>
                <a:lnTo>
                  <a:pt x="270966" y="11900"/>
                </a:lnTo>
                <a:lnTo>
                  <a:pt x="282614" y="17335"/>
                </a:lnTo>
                <a:lnTo>
                  <a:pt x="305613" y="28585"/>
                </a:lnTo>
                <a:lnTo>
                  <a:pt x="310387" y="32380"/>
                </a:lnTo>
                <a:lnTo>
                  <a:pt x="318232" y="41677"/>
                </a:lnTo>
                <a:lnTo>
                  <a:pt x="324893" y="49619"/>
                </a:lnTo>
                <a:lnTo>
                  <a:pt x="331029" y="57276"/>
                </a:lnTo>
                <a:lnTo>
                  <a:pt x="336931" y="67030"/>
                </a:lnTo>
                <a:lnTo>
                  <a:pt x="342729" y="77714"/>
                </a:lnTo>
                <a:lnTo>
                  <a:pt x="345608" y="83231"/>
                </a:lnTo>
                <a:lnTo>
                  <a:pt x="347528" y="88813"/>
                </a:lnTo>
                <a:lnTo>
                  <a:pt x="348808" y="94440"/>
                </a:lnTo>
                <a:lnTo>
                  <a:pt x="349661" y="100096"/>
                </a:lnTo>
                <a:lnTo>
                  <a:pt x="349277" y="105771"/>
                </a:lnTo>
                <a:lnTo>
                  <a:pt x="348069" y="111460"/>
                </a:lnTo>
                <a:lnTo>
                  <a:pt x="346311" y="117158"/>
                </a:lnTo>
                <a:lnTo>
                  <a:pt x="345139" y="122861"/>
                </a:lnTo>
                <a:lnTo>
                  <a:pt x="344358" y="128569"/>
                </a:lnTo>
                <a:lnTo>
                  <a:pt x="343837" y="134279"/>
                </a:lnTo>
                <a:lnTo>
                  <a:pt x="342537" y="140943"/>
                </a:lnTo>
                <a:lnTo>
                  <a:pt x="340718" y="148243"/>
                </a:lnTo>
                <a:lnTo>
                  <a:pt x="338553" y="155967"/>
                </a:lnTo>
                <a:lnTo>
                  <a:pt x="336157" y="163021"/>
                </a:lnTo>
                <a:lnTo>
                  <a:pt x="333607" y="169630"/>
                </a:lnTo>
                <a:lnTo>
                  <a:pt x="330955" y="175940"/>
                </a:lnTo>
                <a:lnTo>
                  <a:pt x="328234" y="182052"/>
                </a:lnTo>
                <a:lnTo>
                  <a:pt x="322671" y="193923"/>
                </a:lnTo>
                <a:lnTo>
                  <a:pt x="318901" y="199756"/>
                </a:lnTo>
                <a:lnTo>
                  <a:pt x="314483" y="205549"/>
                </a:lnTo>
                <a:lnTo>
                  <a:pt x="309633" y="211316"/>
                </a:lnTo>
                <a:lnTo>
                  <a:pt x="305447" y="217066"/>
                </a:lnTo>
                <a:lnTo>
                  <a:pt x="301704" y="222804"/>
                </a:lnTo>
                <a:lnTo>
                  <a:pt x="298256" y="228534"/>
                </a:lnTo>
                <a:lnTo>
                  <a:pt x="289345" y="237442"/>
                </a:lnTo>
                <a:lnTo>
                  <a:pt x="279034" y="245528"/>
                </a:lnTo>
                <a:lnTo>
                  <a:pt x="273618" y="250351"/>
                </a:lnTo>
                <a:lnTo>
                  <a:pt x="263472" y="259838"/>
                </a:lnTo>
                <a:lnTo>
                  <a:pt x="255788" y="267230"/>
                </a:lnTo>
                <a:lnTo>
                  <a:pt x="246658" y="273689"/>
                </a:lnTo>
                <a:lnTo>
                  <a:pt x="237202" y="279736"/>
                </a:lnTo>
                <a:lnTo>
                  <a:pt x="229825" y="285598"/>
                </a:lnTo>
                <a:lnTo>
                  <a:pt x="220831" y="291378"/>
                </a:lnTo>
                <a:lnTo>
                  <a:pt x="211437" y="297123"/>
                </a:lnTo>
                <a:lnTo>
                  <a:pt x="200792" y="304759"/>
                </a:lnTo>
                <a:lnTo>
                  <a:pt x="191606" y="308397"/>
                </a:lnTo>
                <a:lnTo>
                  <a:pt x="182852" y="314132"/>
                </a:lnTo>
                <a:lnTo>
                  <a:pt x="177094" y="315807"/>
                </a:lnTo>
                <a:lnTo>
                  <a:pt x="168497" y="316751"/>
                </a:lnTo>
                <a:lnTo>
                  <a:pt x="159918" y="317030"/>
                </a:lnTo>
                <a:lnTo>
                  <a:pt x="132653" y="317148"/>
                </a:lnTo>
                <a:lnTo>
                  <a:pt x="131263" y="318100"/>
                </a:lnTo>
                <a:lnTo>
                  <a:pt x="130336" y="319688"/>
                </a:lnTo>
                <a:lnTo>
                  <a:pt x="128482" y="3257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2"/>
          <p:cNvSpPr/>
          <p:nvPr/>
        </p:nvSpPr>
        <p:spPr>
          <a:xfrm>
            <a:off x="2917510" y="3549015"/>
            <a:ext cx="300035" cy="265738"/>
          </a:xfrm>
          <a:custGeom>
            <a:avLst/>
            <a:gdLst/>
            <a:ahLst/>
            <a:cxnLst/>
            <a:rect l="0" t="0" r="0" b="0"/>
            <a:pathLst>
              <a:path w="300035" h="265738">
                <a:moveTo>
                  <a:pt x="51432" y="0"/>
                </a:moveTo>
                <a:lnTo>
                  <a:pt x="44051" y="7381"/>
                </a:lnTo>
                <a:lnTo>
                  <a:pt x="43389" y="10583"/>
                </a:lnTo>
                <a:lnTo>
                  <a:pt x="43212" y="12770"/>
                </a:lnTo>
                <a:lnTo>
                  <a:pt x="42142" y="15181"/>
                </a:lnTo>
                <a:lnTo>
                  <a:pt x="36085" y="23125"/>
                </a:lnTo>
                <a:lnTo>
                  <a:pt x="30959" y="28692"/>
                </a:lnTo>
                <a:lnTo>
                  <a:pt x="29211" y="31511"/>
                </a:lnTo>
                <a:lnTo>
                  <a:pt x="27268" y="37182"/>
                </a:lnTo>
                <a:lnTo>
                  <a:pt x="23865" y="45418"/>
                </a:lnTo>
                <a:lnTo>
                  <a:pt x="21624" y="50281"/>
                </a:lnTo>
                <a:lnTo>
                  <a:pt x="16594" y="58224"/>
                </a:lnTo>
                <a:lnTo>
                  <a:pt x="13919" y="61676"/>
                </a:lnTo>
                <a:lnTo>
                  <a:pt x="12136" y="65882"/>
                </a:lnTo>
                <a:lnTo>
                  <a:pt x="10947" y="70591"/>
                </a:lnTo>
                <a:lnTo>
                  <a:pt x="10155" y="75636"/>
                </a:lnTo>
                <a:lnTo>
                  <a:pt x="9626" y="80904"/>
                </a:lnTo>
                <a:lnTo>
                  <a:pt x="9274" y="86321"/>
                </a:lnTo>
                <a:lnTo>
                  <a:pt x="8883" y="96467"/>
                </a:lnTo>
                <a:lnTo>
                  <a:pt x="8709" y="104151"/>
                </a:lnTo>
                <a:lnTo>
                  <a:pt x="7710" y="108486"/>
                </a:lnTo>
                <a:lnTo>
                  <a:pt x="6091" y="113282"/>
                </a:lnTo>
                <a:lnTo>
                  <a:pt x="4060" y="118384"/>
                </a:lnTo>
                <a:lnTo>
                  <a:pt x="1803" y="126592"/>
                </a:lnTo>
                <a:lnTo>
                  <a:pt x="800" y="134368"/>
                </a:lnTo>
                <a:lnTo>
                  <a:pt x="532" y="139109"/>
                </a:lnTo>
                <a:lnTo>
                  <a:pt x="235" y="148503"/>
                </a:lnTo>
                <a:lnTo>
                  <a:pt x="68" y="160100"/>
                </a:lnTo>
                <a:lnTo>
                  <a:pt x="0" y="195616"/>
                </a:lnTo>
                <a:lnTo>
                  <a:pt x="951" y="199943"/>
                </a:lnTo>
                <a:lnTo>
                  <a:pt x="4549" y="207291"/>
                </a:lnTo>
                <a:lnTo>
                  <a:pt x="5889" y="211536"/>
                </a:lnTo>
                <a:lnTo>
                  <a:pt x="6782" y="216272"/>
                </a:lnTo>
                <a:lnTo>
                  <a:pt x="7378" y="221333"/>
                </a:lnTo>
                <a:lnTo>
                  <a:pt x="8728" y="225661"/>
                </a:lnTo>
                <a:lnTo>
                  <a:pt x="12767" y="233008"/>
                </a:lnTo>
                <a:lnTo>
                  <a:pt x="17738" y="239449"/>
                </a:lnTo>
                <a:lnTo>
                  <a:pt x="23122" y="245487"/>
                </a:lnTo>
                <a:lnTo>
                  <a:pt x="28690" y="251345"/>
                </a:lnTo>
                <a:lnTo>
                  <a:pt x="32460" y="253288"/>
                </a:lnTo>
                <a:lnTo>
                  <a:pt x="41730" y="255447"/>
                </a:lnTo>
                <a:lnTo>
                  <a:pt x="49660" y="258947"/>
                </a:lnTo>
                <a:lnTo>
                  <a:pt x="56359" y="262725"/>
                </a:lnTo>
                <a:lnTo>
                  <a:pt x="62512" y="264404"/>
                </a:lnTo>
                <a:lnTo>
                  <a:pt x="70962" y="265150"/>
                </a:lnTo>
                <a:lnTo>
                  <a:pt x="75882" y="265349"/>
                </a:lnTo>
                <a:lnTo>
                  <a:pt x="86429" y="265570"/>
                </a:lnTo>
                <a:lnTo>
                  <a:pt x="125768" y="265737"/>
                </a:lnTo>
                <a:lnTo>
                  <a:pt x="131469" y="264788"/>
                </a:lnTo>
                <a:lnTo>
                  <a:pt x="137175" y="263203"/>
                </a:lnTo>
                <a:lnTo>
                  <a:pt x="142884" y="261193"/>
                </a:lnTo>
                <a:lnTo>
                  <a:pt x="148595" y="258901"/>
                </a:lnTo>
                <a:lnTo>
                  <a:pt x="154307" y="256420"/>
                </a:lnTo>
                <a:lnTo>
                  <a:pt x="160021" y="253814"/>
                </a:lnTo>
                <a:lnTo>
                  <a:pt x="165734" y="252077"/>
                </a:lnTo>
                <a:lnTo>
                  <a:pt x="171449" y="250918"/>
                </a:lnTo>
                <a:lnTo>
                  <a:pt x="177163" y="250147"/>
                </a:lnTo>
                <a:lnTo>
                  <a:pt x="182878" y="248679"/>
                </a:lnTo>
                <a:lnTo>
                  <a:pt x="188593" y="246749"/>
                </a:lnTo>
                <a:lnTo>
                  <a:pt x="194307" y="244509"/>
                </a:lnTo>
                <a:lnTo>
                  <a:pt x="200022" y="243016"/>
                </a:lnTo>
                <a:lnTo>
                  <a:pt x="205737" y="242021"/>
                </a:lnTo>
                <a:lnTo>
                  <a:pt x="211452" y="241357"/>
                </a:lnTo>
                <a:lnTo>
                  <a:pt x="217167" y="239962"/>
                </a:lnTo>
                <a:lnTo>
                  <a:pt x="222882" y="238080"/>
                </a:lnTo>
                <a:lnTo>
                  <a:pt x="228597" y="235872"/>
                </a:lnTo>
                <a:lnTo>
                  <a:pt x="237487" y="233420"/>
                </a:lnTo>
                <a:lnTo>
                  <a:pt x="244613" y="232329"/>
                </a:lnTo>
                <a:lnTo>
                  <a:pt x="250955" y="231845"/>
                </a:lnTo>
                <a:lnTo>
                  <a:pt x="259489" y="231629"/>
                </a:lnTo>
                <a:lnTo>
                  <a:pt x="300034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3"/>
          <p:cNvSpPr/>
          <p:nvPr/>
        </p:nvSpPr>
        <p:spPr>
          <a:xfrm>
            <a:off x="2917507" y="3591877"/>
            <a:ext cx="265748" cy="111444"/>
          </a:xfrm>
          <a:custGeom>
            <a:avLst/>
            <a:gdLst/>
            <a:ahLst/>
            <a:cxnLst/>
            <a:rect l="0" t="0" r="0" b="0"/>
            <a:pathLst>
              <a:path w="265748" h="111444">
                <a:moveTo>
                  <a:pt x="0" y="111443"/>
                </a:moveTo>
                <a:lnTo>
                  <a:pt x="0" y="95594"/>
                </a:lnTo>
                <a:lnTo>
                  <a:pt x="2540" y="92334"/>
                </a:lnTo>
                <a:lnTo>
                  <a:pt x="4551" y="90131"/>
                </a:lnTo>
                <a:lnTo>
                  <a:pt x="6844" y="88662"/>
                </a:lnTo>
                <a:lnTo>
                  <a:pt x="14622" y="85643"/>
                </a:lnTo>
                <a:lnTo>
                  <a:pt x="17368" y="83765"/>
                </a:lnTo>
                <a:lnTo>
                  <a:pt x="20151" y="81561"/>
                </a:lnTo>
                <a:lnTo>
                  <a:pt x="23912" y="80091"/>
                </a:lnTo>
                <a:lnTo>
                  <a:pt x="28324" y="79112"/>
                </a:lnTo>
                <a:lnTo>
                  <a:pt x="33170" y="78459"/>
                </a:lnTo>
                <a:lnTo>
                  <a:pt x="38306" y="77071"/>
                </a:lnTo>
                <a:lnTo>
                  <a:pt x="43635" y="75193"/>
                </a:lnTo>
                <a:lnTo>
                  <a:pt x="49092" y="72989"/>
                </a:lnTo>
                <a:lnTo>
                  <a:pt x="62776" y="67999"/>
                </a:lnTo>
                <a:lnTo>
                  <a:pt x="70426" y="65336"/>
                </a:lnTo>
                <a:lnTo>
                  <a:pt x="77431" y="63560"/>
                </a:lnTo>
                <a:lnTo>
                  <a:pt x="84005" y="62376"/>
                </a:lnTo>
                <a:lnTo>
                  <a:pt x="90294" y="61586"/>
                </a:lnTo>
                <a:lnTo>
                  <a:pt x="97343" y="60107"/>
                </a:lnTo>
                <a:lnTo>
                  <a:pt x="104901" y="58169"/>
                </a:lnTo>
                <a:lnTo>
                  <a:pt x="112796" y="55925"/>
                </a:lnTo>
                <a:lnTo>
                  <a:pt x="119965" y="54428"/>
                </a:lnTo>
                <a:lnTo>
                  <a:pt x="126649" y="53430"/>
                </a:lnTo>
                <a:lnTo>
                  <a:pt x="133010" y="52766"/>
                </a:lnTo>
                <a:lnTo>
                  <a:pt x="140108" y="51370"/>
                </a:lnTo>
                <a:lnTo>
                  <a:pt x="147698" y="49486"/>
                </a:lnTo>
                <a:lnTo>
                  <a:pt x="155615" y="47279"/>
                </a:lnTo>
                <a:lnTo>
                  <a:pt x="162798" y="44854"/>
                </a:lnTo>
                <a:lnTo>
                  <a:pt x="169492" y="42285"/>
                </a:lnTo>
                <a:lnTo>
                  <a:pt x="175860" y="39620"/>
                </a:lnTo>
                <a:lnTo>
                  <a:pt x="182010" y="37844"/>
                </a:lnTo>
                <a:lnTo>
                  <a:pt x="188015" y="36659"/>
                </a:lnTo>
                <a:lnTo>
                  <a:pt x="193924" y="35869"/>
                </a:lnTo>
                <a:lnTo>
                  <a:pt x="199767" y="34391"/>
                </a:lnTo>
                <a:lnTo>
                  <a:pt x="205568" y="32452"/>
                </a:lnTo>
                <a:lnTo>
                  <a:pt x="211340" y="30207"/>
                </a:lnTo>
                <a:lnTo>
                  <a:pt x="216141" y="28711"/>
                </a:lnTo>
                <a:lnTo>
                  <a:pt x="224015" y="27048"/>
                </a:lnTo>
                <a:lnTo>
                  <a:pt x="230690" y="23769"/>
                </a:lnTo>
                <a:lnTo>
                  <a:pt x="233803" y="21561"/>
                </a:lnTo>
                <a:lnTo>
                  <a:pt x="239803" y="19108"/>
                </a:lnTo>
                <a:lnTo>
                  <a:pt x="242736" y="18454"/>
                </a:lnTo>
                <a:lnTo>
                  <a:pt x="248535" y="15187"/>
                </a:lnTo>
                <a:lnTo>
                  <a:pt x="256669" y="8960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4"/>
          <p:cNvSpPr/>
          <p:nvPr/>
        </p:nvSpPr>
        <p:spPr>
          <a:xfrm>
            <a:off x="2917539" y="3506152"/>
            <a:ext cx="222854" cy="99237"/>
          </a:xfrm>
          <a:custGeom>
            <a:avLst/>
            <a:gdLst/>
            <a:ahLst/>
            <a:cxnLst/>
            <a:rect l="0" t="0" r="0" b="0"/>
            <a:pathLst>
              <a:path w="222854" h="99237">
                <a:moveTo>
                  <a:pt x="34258" y="94298"/>
                </a:moveTo>
                <a:lnTo>
                  <a:pt x="29707" y="94298"/>
                </a:lnTo>
                <a:lnTo>
                  <a:pt x="28367" y="95250"/>
                </a:lnTo>
                <a:lnTo>
                  <a:pt x="27473" y="96838"/>
                </a:lnTo>
                <a:lnTo>
                  <a:pt x="26877" y="98848"/>
                </a:lnTo>
                <a:lnTo>
                  <a:pt x="26480" y="99236"/>
                </a:lnTo>
                <a:lnTo>
                  <a:pt x="26215" y="98543"/>
                </a:lnTo>
                <a:lnTo>
                  <a:pt x="26038" y="97128"/>
                </a:lnTo>
                <a:lnTo>
                  <a:pt x="24968" y="96184"/>
                </a:lnTo>
                <a:lnTo>
                  <a:pt x="23303" y="95556"/>
                </a:lnTo>
                <a:lnTo>
                  <a:pt x="16407" y="94670"/>
                </a:lnTo>
                <a:lnTo>
                  <a:pt x="9001" y="94320"/>
                </a:lnTo>
                <a:lnTo>
                  <a:pt x="333" y="94298"/>
                </a:lnTo>
                <a:lnTo>
                  <a:pt x="130" y="91758"/>
                </a:lnTo>
                <a:lnTo>
                  <a:pt x="0" y="86917"/>
                </a:lnTo>
                <a:lnTo>
                  <a:pt x="942" y="85567"/>
                </a:lnTo>
                <a:lnTo>
                  <a:pt x="2522" y="83715"/>
                </a:lnTo>
                <a:lnTo>
                  <a:pt x="4528" y="81527"/>
                </a:lnTo>
                <a:lnTo>
                  <a:pt x="6818" y="80069"/>
                </a:lnTo>
                <a:lnTo>
                  <a:pt x="11903" y="78449"/>
                </a:lnTo>
                <a:lnTo>
                  <a:pt x="14592" y="77064"/>
                </a:lnTo>
                <a:lnTo>
                  <a:pt x="17337" y="75189"/>
                </a:lnTo>
                <a:lnTo>
                  <a:pt x="20120" y="72986"/>
                </a:lnTo>
                <a:lnTo>
                  <a:pt x="23880" y="70565"/>
                </a:lnTo>
                <a:lnTo>
                  <a:pt x="28292" y="67998"/>
                </a:lnTo>
                <a:lnTo>
                  <a:pt x="33138" y="65335"/>
                </a:lnTo>
                <a:lnTo>
                  <a:pt x="37321" y="63559"/>
                </a:lnTo>
                <a:lnTo>
                  <a:pt x="41063" y="62375"/>
                </a:lnTo>
                <a:lnTo>
                  <a:pt x="44510" y="61586"/>
                </a:lnTo>
                <a:lnTo>
                  <a:pt x="48712" y="60107"/>
                </a:lnTo>
                <a:lnTo>
                  <a:pt x="53419" y="58169"/>
                </a:lnTo>
                <a:lnTo>
                  <a:pt x="58462" y="55924"/>
                </a:lnTo>
                <a:lnTo>
                  <a:pt x="69145" y="50890"/>
                </a:lnTo>
                <a:lnTo>
                  <a:pt x="159989" y="5714"/>
                </a:lnTo>
                <a:lnTo>
                  <a:pt x="165704" y="3810"/>
                </a:lnTo>
                <a:lnTo>
                  <a:pt x="171418" y="2540"/>
                </a:lnTo>
                <a:lnTo>
                  <a:pt x="177133" y="1693"/>
                </a:lnTo>
                <a:lnTo>
                  <a:pt x="182848" y="1129"/>
                </a:lnTo>
                <a:lnTo>
                  <a:pt x="188563" y="753"/>
                </a:lnTo>
                <a:lnTo>
                  <a:pt x="199040" y="335"/>
                </a:lnTo>
                <a:lnTo>
                  <a:pt x="210294" y="99"/>
                </a:lnTo>
                <a:lnTo>
                  <a:pt x="22285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5"/>
          <p:cNvSpPr/>
          <p:nvPr/>
        </p:nvSpPr>
        <p:spPr>
          <a:xfrm>
            <a:off x="4332323" y="4020504"/>
            <a:ext cx="325403" cy="351427"/>
          </a:xfrm>
          <a:custGeom>
            <a:avLst/>
            <a:gdLst/>
            <a:ahLst/>
            <a:cxnLst/>
            <a:rect l="0" t="0" r="0" b="0"/>
            <a:pathLst>
              <a:path w="325403" h="351427">
                <a:moveTo>
                  <a:pt x="8219" y="85723"/>
                </a:moveTo>
                <a:lnTo>
                  <a:pt x="0" y="85723"/>
                </a:lnTo>
                <a:lnTo>
                  <a:pt x="4302" y="85723"/>
                </a:lnTo>
                <a:lnTo>
                  <a:pt x="5607" y="86675"/>
                </a:lnTo>
                <a:lnTo>
                  <a:pt x="6478" y="88263"/>
                </a:lnTo>
                <a:lnTo>
                  <a:pt x="10243" y="97588"/>
                </a:lnTo>
                <a:lnTo>
                  <a:pt x="13881" y="106236"/>
                </a:lnTo>
                <a:lnTo>
                  <a:pt x="15498" y="113255"/>
                </a:lnTo>
                <a:lnTo>
                  <a:pt x="18757" y="122090"/>
                </a:lnTo>
                <a:lnTo>
                  <a:pt x="20959" y="127112"/>
                </a:lnTo>
                <a:lnTo>
                  <a:pt x="22427" y="133319"/>
                </a:lnTo>
                <a:lnTo>
                  <a:pt x="23406" y="140313"/>
                </a:lnTo>
                <a:lnTo>
                  <a:pt x="24059" y="147834"/>
                </a:lnTo>
                <a:lnTo>
                  <a:pt x="25447" y="154753"/>
                </a:lnTo>
                <a:lnTo>
                  <a:pt x="27324" y="161270"/>
                </a:lnTo>
                <a:lnTo>
                  <a:pt x="29528" y="167520"/>
                </a:lnTo>
                <a:lnTo>
                  <a:pt x="31950" y="173592"/>
                </a:lnTo>
                <a:lnTo>
                  <a:pt x="34517" y="179545"/>
                </a:lnTo>
                <a:lnTo>
                  <a:pt x="37181" y="185419"/>
                </a:lnTo>
                <a:lnTo>
                  <a:pt x="39910" y="192192"/>
                </a:lnTo>
                <a:lnTo>
                  <a:pt x="45481" y="207337"/>
                </a:lnTo>
                <a:lnTo>
                  <a:pt x="48301" y="214424"/>
                </a:lnTo>
                <a:lnTo>
                  <a:pt x="51133" y="221054"/>
                </a:lnTo>
                <a:lnTo>
                  <a:pt x="53973" y="227378"/>
                </a:lnTo>
                <a:lnTo>
                  <a:pt x="56819" y="234452"/>
                </a:lnTo>
                <a:lnTo>
                  <a:pt x="62522" y="249933"/>
                </a:lnTo>
                <a:lnTo>
                  <a:pt x="65376" y="257109"/>
                </a:lnTo>
                <a:lnTo>
                  <a:pt x="68231" y="263798"/>
                </a:lnTo>
                <a:lnTo>
                  <a:pt x="71087" y="270162"/>
                </a:lnTo>
                <a:lnTo>
                  <a:pt x="72991" y="276310"/>
                </a:lnTo>
                <a:lnTo>
                  <a:pt x="74260" y="282313"/>
                </a:lnTo>
                <a:lnTo>
                  <a:pt x="75107" y="288221"/>
                </a:lnTo>
                <a:lnTo>
                  <a:pt x="76623" y="294064"/>
                </a:lnTo>
                <a:lnTo>
                  <a:pt x="78587" y="299865"/>
                </a:lnTo>
                <a:lnTo>
                  <a:pt x="83309" y="310437"/>
                </a:lnTo>
                <a:lnTo>
                  <a:pt x="88582" y="318311"/>
                </a:lnTo>
                <a:lnTo>
                  <a:pt x="91561" y="324986"/>
                </a:lnTo>
                <a:lnTo>
                  <a:pt x="92356" y="328099"/>
                </a:lnTo>
                <a:lnTo>
                  <a:pt x="95778" y="334098"/>
                </a:lnTo>
                <a:lnTo>
                  <a:pt x="98024" y="337031"/>
                </a:lnTo>
                <a:lnTo>
                  <a:pt x="100520" y="342831"/>
                </a:lnTo>
                <a:lnTo>
                  <a:pt x="102122" y="349764"/>
                </a:lnTo>
                <a:lnTo>
                  <a:pt x="103206" y="350333"/>
                </a:lnTo>
                <a:lnTo>
                  <a:pt x="110726" y="351426"/>
                </a:lnTo>
                <a:lnTo>
                  <a:pt x="110981" y="346906"/>
                </a:lnTo>
                <a:lnTo>
                  <a:pt x="110065" y="344618"/>
                </a:lnTo>
                <a:lnTo>
                  <a:pt x="105177" y="336846"/>
                </a:lnTo>
                <a:lnTo>
                  <a:pt x="102352" y="327558"/>
                </a:lnTo>
                <a:lnTo>
                  <a:pt x="98316" y="318300"/>
                </a:lnTo>
                <a:lnTo>
                  <a:pt x="95887" y="307836"/>
                </a:lnTo>
                <a:lnTo>
                  <a:pt x="95240" y="302378"/>
                </a:lnTo>
                <a:lnTo>
                  <a:pt x="93855" y="296835"/>
                </a:lnTo>
                <a:lnTo>
                  <a:pt x="91980" y="291234"/>
                </a:lnTo>
                <a:lnTo>
                  <a:pt x="89777" y="285595"/>
                </a:lnTo>
                <a:lnTo>
                  <a:pt x="87356" y="279931"/>
                </a:lnTo>
                <a:lnTo>
                  <a:pt x="82126" y="268558"/>
                </a:lnTo>
                <a:lnTo>
                  <a:pt x="80351" y="262858"/>
                </a:lnTo>
                <a:lnTo>
                  <a:pt x="79167" y="257153"/>
                </a:lnTo>
                <a:lnTo>
                  <a:pt x="78377" y="251445"/>
                </a:lnTo>
                <a:lnTo>
                  <a:pt x="76899" y="244782"/>
                </a:lnTo>
                <a:lnTo>
                  <a:pt x="74960" y="237482"/>
                </a:lnTo>
                <a:lnTo>
                  <a:pt x="72716" y="229758"/>
                </a:lnTo>
                <a:lnTo>
                  <a:pt x="71219" y="222704"/>
                </a:lnTo>
                <a:lnTo>
                  <a:pt x="70222" y="216096"/>
                </a:lnTo>
                <a:lnTo>
                  <a:pt x="69557" y="209786"/>
                </a:lnTo>
                <a:lnTo>
                  <a:pt x="68161" y="203674"/>
                </a:lnTo>
                <a:lnTo>
                  <a:pt x="66278" y="197695"/>
                </a:lnTo>
                <a:lnTo>
                  <a:pt x="64070" y="191804"/>
                </a:lnTo>
                <a:lnTo>
                  <a:pt x="61646" y="185971"/>
                </a:lnTo>
                <a:lnTo>
                  <a:pt x="59077" y="180177"/>
                </a:lnTo>
                <a:lnTo>
                  <a:pt x="56412" y="174410"/>
                </a:lnTo>
                <a:lnTo>
                  <a:pt x="54635" y="167708"/>
                </a:lnTo>
                <a:lnTo>
                  <a:pt x="53451" y="160382"/>
                </a:lnTo>
                <a:lnTo>
                  <a:pt x="52661" y="152641"/>
                </a:lnTo>
                <a:lnTo>
                  <a:pt x="51182" y="145575"/>
                </a:lnTo>
                <a:lnTo>
                  <a:pt x="49244" y="138959"/>
                </a:lnTo>
                <a:lnTo>
                  <a:pt x="46999" y="132644"/>
                </a:lnTo>
                <a:lnTo>
                  <a:pt x="44505" y="123087"/>
                </a:lnTo>
                <a:lnTo>
                  <a:pt x="42443" y="114712"/>
                </a:lnTo>
                <a:lnTo>
                  <a:pt x="38352" y="104639"/>
                </a:lnTo>
                <a:lnTo>
                  <a:pt x="33359" y="96353"/>
                </a:lnTo>
                <a:lnTo>
                  <a:pt x="30694" y="92810"/>
                </a:lnTo>
                <a:lnTo>
                  <a:pt x="27733" y="86333"/>
                </a:lnTo>
                <a:lnTo>
                  <a:pt x="26066" y="77331"/>
                </a:lnTo>
                <a:lnTo>
                  <a:pt x="25572" y="68632"/>
                </a:lnTo>
                <a:lnTo>
                  <a:pt x="25367" y="59153"/>
                </a:lnTo>
                <a:lnTo>
                  <a:pt x="25365" y="55499"/>
                </a:lnTo>
                <a:lnTo>
                  <a:pt x="27270" y="54144"/>
                </a:lnTo>
                <a:lnTo>
                  <a:pt x="34466" y="52638"/>
                </a:lnTo>
                <a:lnTo>
                  <a:pt x="41475" y="51969"/>
                </a:lnTo>
                <a:lnTo>
                  <a:pt x="48716" y="51671"/>
                </a:lnTo>
                <a:lnTo>
                  <a:pt x="58285" y="51539"/>
                </a:lnTo>
                <a:lnTo>
                  <a:pt x="62552" y="50551"/>
                </a:lnTo>
                <a:lnTo>
                  <a:pt x="69832" y="46914"/>
                </a:lnTo>
                <a:lnTo>
                  <a:pt x="78782" y="44662"/>
                </a:lnTo>
                <a:lnTo>
                  <a:pt x="83836" y="44061"/>
                </a:lnTo>
                <a:lnTo>
                  <a:pt x="89110" y="42709"/>
                </a:lnTo>
                <a:lnTo>
                  <a:pt x="94531" y="40854"/>
                </a:lnTo>
                <a:lnTo>
                  <a:pt x="100051" y="38666"/>
                </a:lnTo>
                <a:lnTo>
                  <a:pt x="105635" y="37206"/>
                </a:lnTo>
                <a:lnTo>
                  <a:pt x="111263" y="36234"/>
                </a:lnTo>
                <a:lnTo>
                  <a:pt x="116920" y="35585"/>
                </a:lnTo>
                <a:lnTo>
                  <a:pt x="123549" y="34200"/>
                </a:lnTo>
                <a:lnTo>
                  <a:pt x="130825" y="32325"/>
                </a:lnTo>
                <a:lnTo>
                  <a:pt x="138535" y="30122"/>
                </a:lnTo>
                <a:lnTo>
                  <a:pt x="145578" y="28653"/>
                </a:lnTo>
                <a:lnTo>
                  <a:pt x="152179" y="27674"/>
                </a:lnTo>
                <a:lnTo>
                  <a:pt x="158485" y="27021"/>
                </a:lnTo>
                <a:lnTo>
                  <a:pt x="165547" y="25633"/>
                </a:lnTo>
                <a:lnTo>
                  <a:pt x="173112" y="23756"/>
                </a:lnTo>
                <a:lnTo>
                  <a:pt x="181013" y="21551"/>
                </a:lnTo>
                <a:lnTo>
                  <a:pt x="189137" y="20082"/>
                </a:lnTo>
                <a:lnTo>
                  <a:pt x="197411" y="19102"/>
                </a:lnTo>
                <a:lnTo>
                  <a:pt x="205785" y="18449"/>
                </a:lnTo>
                <a:lnTo>
                  <a:pt x="213272" y="16109"/>
                </a:lnTo>
                <a:lnTo>
                  <a:pt x="220169" y="12644"/>
                </a:lnTo>
                <a:lnTo>
                  <a:pt x="226671" y="8429"/>
                </a:lnTo>
                <a:lnTo>
                  <a:pt x="232911" y="5618"/>
                </a:lnTo>
                <a:lnTo>
                  <a:pt x="238977" y="3745"/>
                </a:lnTo>
                <a:lnTo>
                  <a:pt x="244925" y="2496"/>
                </a:lnTo>
                <a:lnTo>
                  <a:pt x="251748" y="1663"/>
                </a:lnTo>
                <a:lnTo>
                  <a:pt x="259154" y="1108"/>
                </a:lnTo>
                <a:lnTo>
                  <a:pt x="273098" y="492"/>
                </a:lnTo>
                <a:lnTo>
                  <a:pt x="282470" y="217"/>
                </a:lnTo>
                <a:lnTo>
                  <a:pt x="316185" y="7"/>
                </a:lnTo>
                <a:lnTo>
                  <a:pt x="323581" y="0"/>
                </a:lnTo>
                <a:lnTo>
                  <a:pt x="324188" y="952"/>
                </a:lnTo>
                <a:lnTo>
                  <a:pt x="325402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6"/>
          <p:cNvSpPr/>
          <p:nvPr/>
        </p:nvSpPr>
        <p:spPr>
          <a:xfrm>
            <a:off x="4340649" y="4106227"/>
            <a:ext cx="351367" cy="102840"/>
          </a:xfrm>
          <a:custGeom>
            <a:avLst/>
            <a:gdLst/>
            <a:ahLst/>
            <a:cxnLst/>
            <a:rect l="0" t="0" r="0" b="0"/>
            <a:pathLst>
              <a:path w="351367" h="102840">
                <a:moveTo>
                  <a:pt x="17038" y="94298"/>
                </a:moveTo>
                <a:lnTo>
                  <a:pt x="255" y="94298"/>
                </a:lnTo>
                <a:lnTo>
                  <a:pt x="54" y="96838"/>
                </a:lnTo>
                <a:lnTo>
                  <a:pt x="0" y="98848"/>
                </a:lnTo>
                <a:lnTo>
                  <a:pt x="917" y="100189"/>
                </a:lnTo>
                <a:lnTo>
                  <a:pt x="2481" y="101083"/>
                </a:lnTo>
                <a:lnTo>
                  <a:pt x="6758" y="102076"/>
                </a:lnTo>
                <a:lnTo>
                  <a:pt x="15496" y="102766"/>
                </a:lnTo>
                <a:lnTo>
                  <a:pt x="25683" y="102839"/>
                </a:lnTo>
                <a:lnTo>
                  <a:pt x="29469" y="101897"/>
                </a:lnTo>
                <a:lnTo>
                  <a:pt x="32945" y="100317"/>
                </a:lnTo>
                <a:lnTo>
                  <a:pt x="36215" y="98310"/>
                </a:lnTo>
                <a:lnTo>
                  <a:pt x="44929" y="96081"/>
                </a:lnTo>
                <a:lnTo>
                  <a:pt x="49919" y="95486"/>
                </a:lnTo>
                <a:lnTo>
                  <a:pt x="54199" y="94138"/>
                </a:lnTo>
                <a:lnTo>
                  <a:pt x="58004" y="92286"/>
                </a:lnTo>
                <a:lnTo>
                  <a:pt x="61494" y="90099"/>
                </a:lnTo>
                <a:lnTo>
                  <a:pt x="70451" y="87669"/>
                </a:lnTo>
                <a:lnTo>
                  <a:pt x="75507" y="87021"/>
                </a:lnTo>
                <a:lnTo>
                  <a:pt x="81734" y="85637"/>
                </a:lnTo>
                <a:lnTo>
                  <a:pt x="88744" y="83761"/>
                </a:lnTo>
                <a:lnTo>
                  <a:pt x="96275" y="81558"/>
                </a:lnTo>
                <a:lnTo>
                  <a:pt x="103200" y="79137"/>
                </a:lnTo>
                <a:lnTo>
                  <a:pt x="109722" y="76571"/>
                </a:lnTo>
                <a:lnTo>
                  <a:pt x="115974" y="73907"/>
                </a:lnTo>
                <a:lnTo>
                  <a:pt x="123001" y="71179"/>
                </a:lnTo>
                <a:lnTo>
                  <a:pt x="138427" y="65608"/>
                </a:lnTo>
                <a:lnTo>
                  <a:pt x="163178" y="57116"/>
                </a:lnTo>
                <a:lnTo>
                  <a:pt x="170662" y="54270"/>
                </a:lnTo>
                <a:lnTo>
                  <a:pt x="177557" y="51420"/>
                </a:lnTo>
                <a:lnTo>
                  <a:pt x="184058" y="48567"/>
                </a:lnTo>
                <a:lnTo>
                  <a:pt x="191249" y="46666"/>
                </a:lnTo>
                <a:lnTo>
                  <a:pt x="198902" y="45398"/>
                </a:lnTo>
                <a:lnTo>
                  <a:pt x="206861" y="44553"/>
                </a:lnTo>
                <a:lnTo>
                  <a:pt x="215024" y="42084"/>
                </a:lnTo>
                <a:lnTo>
                  <a:pt x="223324" y="38534"/>
                </a:lnTo>
                <a:lnTo>
                  <a:pt x="252625" y="23698"/>
                </a:lnTo>
                <a:lnTo>
                  <a:pt x="258868" y="21514"/>
                </a:lnTo>
                <a:lnTo>
                  <a:pt x="264936" y="20058"/>
                </a:lnTo>
                <a:lnTo>
                  <a:pt x="270886" y="19087"/>
                </a:lnTo>
                <a:lnTo>
                  <a:pt x="276757" y="17487"/>
                </a:lnTo>
                <a:lnTo>
                  <a:pt x="282577" y="15468"/>
                </a:lnTo>
                <a:lnTo>
                  <a:pt x="288361" y="13170"/>
                </a:lnTo>
                <a:lnTo>
                  <a:pt x="294123" y="11637"/>
                </a:lnTo>
                <a:lnTo>
                  <a:pt x="299869" y="10616"/>
                </a:lnTo>
                <a:lnTo>
                  <a:pt x="305604" y="9935"/>
                </a:lnTo>
                <a:lnTo>
                  <a:pt x="311333" y="8528"/>
                </a:lnTo>
                <a:lnTo>
                  <a:pt x="317057" y="6638"/>
                </a:lnTo>
                <a:lnTo>
                  <a:pt x="322779" y="4425"/>
                </a:lnTo>
                <a:lnTo>
                  <a:pt x="331675" y="1967"/>
                </a:lnTo>
                <a:lnTo>
                  <a:pt x="342039" y="583"/>
                </a:lnTo>
                <a:lnTo>
                  <a:pt x="35136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7"/>
          <p:cNvSpPr/>
          <p:nvPr/>
        </p:nvSpPr>
        <p:spPr>
          <a:xfrm>
            <a:off x="5274989" y="2160270"/>
            <a:ext cx="488589" cy="255981"/>
          </a:xfrm>
          <a:custGeom>
            <a:avLst/>
            <a:gdLst/>
            <a:ahLst/>
            <a:cxnLst/>
            <a:rect l="0" t="0" r="0" b="0"/>
            <a:pathLst>
              <a:path w="488589" h="255981">
                <a:moveTo>
                  <a:pt x="248558" y="0"/>
                </a:moveTo>
                <a:lnTo>
                  <a:pt x="244007" y="0"/>
                </a:lnTo>
                <a:lnTo>
                  <a:pt x="242666" y="952"/>
                </a:lnTo>
                <a:lnTo>
                  <a:pt x="241773" y="2540"/>
                </a:lnTo>
                <a:lnTo>
                  <a:pt x="241177" y="4550"/>
                </a:lnTo>
                <a:lnTo>
                  <a:pt x="237975" y="9325"/>
                </a:lnTo>
                <a:lnTo>
                  <a:pt x="233377" y="14622"/>
                </a:lnTo>
                <a:lnTo>
                  <a:pt x="228159" y="20151"/>
                </a:lnTo>
                <a:lnTo>
                  <a:pt x="206825" y="41711"/>
                </a:lnTo>
                <a:lnTo>
                  <a:pt x="196355" y="49653"/>
                </a:lnTo>
                <a:lnTo>
                  <a:pt x="184399" y="57310"/>
                </a:lnTo>
                <a:lnTo>
                  <a:pt x="169561" y="67064"/>
                </a:lnTo>
                <a:lnTo>
                  <a:pt x="161603" y="71379"/>
                </a:lnTo>
                <a:lnTo>
                  <a:pt x="153441" y="75208"/>
                </a:lnTo>
                <a:lnTo>
                  <a:pt x="145141" y="78714"/>
                </a:lnTo>
                <a:lnTo>
                  <a:pt x="130840" y="85149"/>
                </a:lnTo>
                <a:lnTo>
                  <a:pt x="118134" y="92136"/>
                </a:lnTo>
                <a:lnTo>
                  <a:pt x="112079" y="96667"/>
                </a:lnTo>
                <a:lnTo>
                  <a:pt x="106137" y="101592"/>
                </a:lnTo>
                <a:lnTo>
                  <a:pt x="100271" y="105828"/>
                </a:lnTo>
                <a:lnTo>
                  <a:pt x="88673" y="113074"/>
                </a:lnTo>
                <a:lnTo>
                  <a:pt x="79708" y="119470"/>
                </a:lnTo>
                <a:lnTo>
                  <a:pt x="71596" y="125487"/>
                </a:lnTo>
                <a:lnTo>
                  <a:pt x="61641" y="131337"/>
                </a:lnTo>
                <a:lnTo>
                  <a:pt x="50866" y="137112"/>
                </a:lnTo>
                <a:lnTo>
                  <a:pt x="40680" y="142853"/>
                </a:lnTo>
                <a:lnTo>
                  <a:pt x="32978" y="148580"/>
                </a:lnTo>
                <a:lnTo>
                  <a:pt x="26380" y="154300"/>
                </a:lnTo>
                <a:lnTo>
                  <a:pt x="20272" y="160018"/>
                </a:lnTo>
                <a:lnTo>
                  <a:pt x="8590" y="171449"/>
                </a:lnTo>
                <a:lnTo>
                  <a:pt x="5712" y="174307"/>
                </a:lnTo>
                <a:lnTo>
                  <a:pt x="3793" y="177165"/>
                </a:lnTo>
                <a:lnTo>
                  <a:pt x="1661" y="182880"/>
                </a:lnTo>
                <a:lnTo>
                  <a:pt x="714" y="188594"/>
                </a:lnTo>
                <a:lnTo>
                  <a:pt x="105" y="195474"/>
                </a:lnTo>
                <a:lnTo>
                  <a:pt x="0" y="201216"/>
                </a:lnTo>
                <a:lnTo>
                  <a:pt x="938" y="203676"/>
                </a:lnTo>
                <a:lnTo>
                  <a:pt x="4520" y="208950"/>
                </a:lnTo>
                <a:lnTo>
                  <a:pt x="9287" y="214469"/>
                </a:lnTo>
                <a:lnTo>
                  <a:pt x="11891" y="217274"/>
                </a:lnTo>
                <a:lnTo>
                  <a:pt x="14580" y="219144"/>
                </a:lnTo>
                <a:lnTo>
                  <a:pt x="22915" y="222729"/>
                </a:lnTo>
                <a:lnTo>
                  <a:pt x="28575" y="226943"/>
                </a:lnTo>
                <a:lnTo>
                  <a:pt x="32370" y="228448"/>
                </a:lnTo>
                <a:lnTo>
                  <a:pt x="46813" y="230566"/>
                </a:lnTo>
                <a:lnTo>
                  <a:pt x="57611" y="231061"/>
                </a:lnTo>
                <a:lnTo>
                  <a:pt x="74400" y="231340"/>
                </a:lnTo>
                <a:lnTo>
                  <a:pt x="219692" y="231457"/>
                </a:lnTo>
                <a:lnTo>
                  <a:pt x="228362" y="232410"/>
                </a:lnTo>
                <a:lnTo>
                  <a:pt x="243074" y="236008"/>
                </a:lnTo>
                <a:lnTo>
                  <a:pt x="250617" y="237348"/>
                </a:lnTo>
                <a:lnTo>
                  <a:pt x="258503" y="238242"/>
                </a:lnTo>
                <a:lnTo>
                  <a:pt x="266618" y="238838"/>
                </a:lnTo>
                <a:lnTo>
                  <a:pt x="274886" y="240188"/>
                </a:lnTo>
                <a:lnTo>
                  <a:pt x="283255" y="242040"/>
                </a:lnTo>
                <a:lnTo>
                  <a:pt x="291692" y="244227"/>
                </a:lnTo>
                <a:lnTo>
                  <a:pt x="300174" y="245686"/>
                </a:lnTo>
                <a:lnTo>
                  <a:pt x="308686" y="246658"/>
                </a:lnTo>
                <a:lnTo>
                  <a:pt x="317218" y="247306"/>
                </a:lnTo>
                <a:lnTo>
                  <a:pt x="331779" y="248026"/>
                </a:lnTo>
                <a:lnTo>
                  <a:pt x="345553" y="248346"/>
                </a:lnTo>
                <a:lnTo>
                  <a:pt x="381522" y="248568"/>
                </a:lnTo>
                <a:lnTo>
                  <a:pt x="393695" y="251127"/>
                </a:lnTo>
                <a:lnTo>
                  <a:pt x="405456" y="254487"/>
                </a:lnTo>
                <a:lnTo>
                  <a:pt x="417033" y="255980"/>
                </a:lnTo>
                <a:lnTo>
                  <a:pt x="428528" y="254104"/>
                </a:lnTo>
                <a:lnTo>
                  <a:pt x="443170" y="250232"/>
                </a:lnTo>
                <a:lnTo>
                  <a:pt x="456081" y="249085"/>
                </a:lnTo>
                <a:lnTo>
                  <a:pt x="461202" y="248924"/>
                </a:lnTo>
                <a:lnTo>
                  <a:pt x="465568" y="247864"/>
                </a:lnTo>
                <a:lnTo>
                  <a:pt x="479420" y="241859"/>
                </a:lnTo>
                <a:lnTo>
                  <a:pt x="488588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8"/>
          <p:cNvSpPr/>
          <p:nvPr/>
        </p:nvSpPr>
        <p:spPr>
          <a:xfrm>
            <a:off x="5815012" y="2117407"/>
            <a:ext cx="325756" cy="308611"/>
          </a:xfrm>
          <a:custGeom>
            <a:avLst/>
            <a:gdLst/>
            <a:ahLst/>
            <a:cxnLst/>
            <a:rect l="0" t="0" r="0" b="0"/>
            <a:pathLst>
              <a:path w="325756" h="308611">
                <a:moveTo>
                  <a:pt x="17145" y="0"/>
                </a:moveTo>
                <a:lnTo>
                  <a:pt x="17145" y="44542"/>
                </a:lnTo>
                <a:lnTo>
                  <a:pt x="14605" y="53451"/>
                </a:lnTo>
                <a:lnTo>
                  <a:pt x="12595" y="58494"/>
                </a:lnTo>
                <a:lnTo>
                  <a:pt x="11254" y="64714"/>
                </a:lnTo>
                <a:lnTo>
                  <a:pt x="10360" y="71717"/>
                </a:lnTo>
                <a:lnTo>
                  <a:pt x="9764" y="79244"/>
                </a:lnTo>
                <a:lnTo>
                  <a:pt x="8415" y="86167"/>
                </a:lnTo>
                <a:lnTo>
                  <a:pt x="6562" y="92687"/>
                </a:lnTo>
                <a:lnTo>
                  <a:pt x="4375" y="98939"/>
                </a:lnTo>
                <a:lnTo>
                  <a:pt x="2916" y="105012"/>
                </a:lnTo>
                <a:lnTo>
                  <a:pt x="1944" y="110965"/>
                </a:lnTo>
                <a:lnTo>
                  <a:pt x="1296" y="116839"/>
                </a:lnTo>
                <a:lnTo>
                  <a:pt x="864" y="122660"/>
                </a:lnTo>
                <a:lnTo>
                  <a:pt x="576" y="128446"/>
                </a:lnTo>
                <a:lnTo>
                  <a:pt x="256" y="139955"/>
                </a:lnTo>
                <a:lnTo>
                  <a:pt x="10" y="185735"/>
                </a:lnTo>
                <a:lnTo>
                  <a:pt x="0" y="229792"/>
                </a:lnTo>
                <a:lnTo>
                  <a:pt x="953" y="235109"/>
                </a:lnTo>
                <a:lnTo>
                  <a:pt x="2540" y="240560"/>
                </a:lnTo>
                <a:lnTo>
                  <a:pt x="4551" y="246098"/>
                </a:lnTo>
                <a:lnTo>
                  <a:pt x="9325" y="254792"/>
                </a:lnTo>
                <a:lnTo>
                  <a:pt x="14622" y="261831"/>
                </a:lnTo>
                <a:lnTo>
                  <a:pt x="20151" y="268134"/>
                </a:lnTo>
                <a:lnTo>
                  <a:pt x="28324" y="274111"/>
                </a:lnTo>
                <a:lnTo>
                  <a:pt x="37354" y="279942"/>
                </a:lnTo>
                <a:lnTo>
                  <a:pt x="44541" y="285709"/>
                </a:lnTo>
                <a:lnTo>
                  <a:pt x="53451" y="291447"/>
                </a:lnTo>
                <a:lnTo>
                  <a:pt x="58494" y="294310"/>
                </a:lnTo>
                <a:lnTo>
                  <a:pt x="63761" y="296219"/>
                </a:lnTo>
                <a:lnTo>
                  <a:pt x="69178" y="297492"/>
                </a:lnTo>
                <a:lnTo>
                  <a:pt x="74694" y="298341"/>
                </a:lnTo>
                <a:lnTo>
                  <a:pt x="81228" y="298906"/>
                </a:lnTo>
                <a:lnTo>
                  <a:pt x="88442" y="299283"/>
                </a:lnTo>
                <a:lnTo>
                  <a:pt x="103125" y="299702"/>
                </a:lnTo>
                <a:lnTo>
                  <a:pt x="116001" y="299889"/>
                </a:lnTo>
                <a:lnTo>
                  <a:pt x="123054" y="300891"/>
                </a:lnTo>
                <a:lnTo>
                  <a:pt x="130613" y="302511"/>
                </a:lnTo>
                <a:lnTo>
                  <a:pt x="138511" y="304544"/>
                </a:lnTo>
                <a:lnTo>
                  <a:pt x="146633" y="305899"/>
                </a:lnTo>
                <a:lnTo>
                  <a:pt x="154905" y="306803"/>
                </a:lnTo>
                <a:lnTo>
                  <a:pt x="163278" y="307405"/>
                </a:lnTo>
                <a:lnTo>
                  <a:pt x="171717" y="307807"/>
                </a:lnTo>
                <a:lnTo>
                  <a:pt x="188714" y="308253"/>
                </a:lnTo>
                <a:lnTo>
                  <a:pt x="232660" y="308579"/>
                </a:lnTo>
                <a:lnTo>
                  <a:pt x="313786" y="308610"/>
                </a:lnTo>
                <a:lnTo>
                  <a:pt x="315870" y="307657"/>
                </a:lnTo>
                <a:lnTo>
                  <a:pt x="325755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9"/>
          <p:cNvSpPr/>
          <p:nvPr/>
        </p:nvSpPr>
        <p:spPr>
          <a:xfrm>
            <a:off x="5815012" y="2228850"/>
            <a:ext cx="282893" cy="51433"/>
          </a:xfrm>
          <a:custGeom>
            <a:avLst/>
            <a:gdLst/>
            <a:ahLst/>
            <a:cxnLst/>
            <a:rect l="0" t="0" r="0" b="0"/>
            <a:pathLst>
              <a:path w="282893" h="51433">
                <a:moveTo>
                  <a:pt x="0" y="42862"/>
                </a:moveTo>
                <a:lnTo>
                  <a:pt x="0" y="47413"/>
                </a:lnTo>
                <a:lnTo>
                  <a:pt x="953" y="48754"/>
                </a:lnTo>
                <a:lnTo>
                  <a:pt x="2540" y="49647"/>
                </a:lnTo>
                <a:lnTo>
                  <a:pt x="6844" y="50640"/>
                </a:lnTo>
                <a:lnTo>
                  <a:pt x="14622" y="51199"/>
                </a:lnTo>
                <a:lnTo>
                  <a:pt x="20151" y="51330"/>
                </a:lnTo>
                <a:lnTo>
                  <a:pt x="58494" y="51432"/>
                </a:lnTo>
                <a:lnTo>
                  <a:pt x="63761" y="50480"/>
                </a:lnTo>
                <a:lnTo>
                  <a:pt x="69178" y="48893"/>
                </a:lnTo>
                <a:lnTo>
                  <a:pt x="74694" y="46883"/>
                </a:lnTo>
                <a:lnTo>
                  <a:pt x="81228" y="45542"/>
                </a:lnTo>
                <a:lnTo>
                  <a:pt x="88442" y="44649"/>
                </a:lnTo>
                <a:lnTo>
                  <a:pt x="96109" y="44053"/>
                </a:lnTo>
                <a:lnTo>
                  <a:pt x="104078" y="42704"/>
                </a:lnTo>
                <a:lnTo>
                  <a:pt x="112248" y="40851"/>
                </a:lnTo>
                <a:lnTo>
                  <a:pt x="120552" y="38664"/>
                </a:lnTo>
                <a:lnTo>
                  <a:pt x="128945" y="36253"/>
                </a:lnTo>
                <a:lnTo>
                  <a:pt x="145891" y="31035"/>
                </a:lnTo>
                <a:lnTo>
                  <a:pt x="153458" y="29262"/>
                </a:lnTo>
                <a:lnTo>
                  <a:pt x="160408" y="28081"/>
                </a:lnTo>
                <a:lnTo>
                  <a:pt x="166947" y="27293"/>
                </a:lnTo>
                <a:lnTo>
                  <a:pt x="174162" y="25815"/>
                </a:lnTo>
                <a:lnTo>
                  <a:pt x="181831" y="23877"/>
                </a:lnTo>
                <a:lnTo>
                  <a:pt x="189800" y="21633"/>
                </a:lnTo>
                <a:lnTo>
                  <a:pt x="197019" y="20137"/>
                </a:lnTo>
                <a:lnTo>
                  <a:pt x="203736" y="19140"/>
                </a:lnTo>
                <a:lnTo>
                  <a:pt x="210119" y="18475"/>
                </a:lnTo>
                <a:lnTo>
                  <a:pt x="217232" y="17079"/>
                </a:lnTo>
                <a:lnTo>
                  <a:pt x="224831" y="15196"/>
                </a:lnTo>
                <a:lnTo>
                  <a:pt x="232755" y="12988"/>
                </a:lnTo>
                <a:lnTo>
                  <a:pt x="238990" y="11516"/>
                </a:lnTo>
                <a:lnTo>
                  <a:pt x="244099" y="10535"/>
                </a:lnTo>
                <a:lnTo>
                  <a:pt x="248458" y="9880"/>
                </a:lnTo>
                <a:lnTo>
                  <a:pt x="253269" y="8492"/>
                </a:lnTo>
                <a:lnTo>
                  <a:pt x="258380" y="6614"/>
                </a:lnTo>
                <a:lnTo>
                  <a:pt x="263694" y="4409"/>
                </a:lnTo>
                <a:lnTo>
                  <a:pt x="268188" y="2939"/>
                </a:lnTo>
                <a:lnTo>
                  <a:pt x="272137" y="1959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0"/>
          <p:cNvSpPr/>
          <p:nvPr/>
        </p:nvSpPr>
        <p:spPr>
          <a:xfrm>
            <a:off x="5763579" y="2100262"/>
            <a:ext cx="282892" cy="60009"/>
          </a:xfrm>
          <a:custGeom>
            <a:avLst/>
            <a:gdLst/>
            <a:ahLst/>
            <a:cxnLst/>
            <a:rect l="0" t="0" r="0" b="0"/>
            <a:pathLst>
              <a:path w="282892" h="60009">
                <a:moveTo>
                  <a:pt x="8571" y="60008"/>
                </a:moveTo>
                <a:lnTo>
                  <a:pt x="0" y="60008"/>
                </a:lnTo>
                <a:lnTo>
                  <a:pt x="4549" y="60008"/>
                </a:lnTo>
                <a:lnTo>
                  <a:pt x="6842" y="59055"/>
                </a:lnTo>
                <a:lnTo>
                  <a:pt x="9324" y="57468"/>
                </a:lnTo>
                <a:lnTo>
                  <a:pt x="11930" y="55457"/>
                </a:lnTo>
                <a:lnTo>
                  <a:pt x="15573" y="54116"/>
                </a:lnTo>
                <a:lnTo>
                  <a:pt x="19906" y="53223"/>
                </a:lnTo>
                <a:lnTo>
                  <a:pt x="24700" y="52627"/>
                </a:lnTo>
                <a:lnTo>
                  <a:pt x="30754" y="51277"/>
                </a:lnTo>
                <a:lnTo>
                  <a:pt x="37647" y="49425"/>
                </a:lnTo>
                <a:lnTo>
                  <a:pt x="52926" y="44827"/>
                </a:lnTo>
                <a:lnTo>
                  <a:pt x="120071" y="22825"/>
                </a:lnTo>
                <a:lnTo>
                  <a:pt x="128624" y="20932"/>
                </a:lnTo>
                <a:lnTo>
                  <a:pt x="137184" y="19670"/>
                </a:lnTo>
                <a:lnTo>
                  <a:pt x="145748" y="18828"/>
                </a:lnTo>
                <a:lnTo>
                  <a:pt x="154314" y="17315"/>
                </a:lnTo>
                <a:lnTo>
                  <a:pt x="162883" y="15353"/>
                </a:lnTo>
                <a:lnTo>
                  <a:pt x="171453" y="13093"/>
                </a:lnTo>
                <a:lnTo>
                  <a:pt x="179071" y="10634"/>
                </a:lnTo>
                <a:lnTo>
                  <a:pt x="186055" y="8042"/>
                </a:lnTo>
                <a:lnTo>
                  <a:pt x="192617" y="5361"/>
                </a:lnTo>
                <a:lnTo>
                  <a:pt x="198895" y="3574"/>
                </a:lnTo>
                <a:lnTo>
                  <a:pt x="204986" y="2383"/>
                </a:lnTo>
                <a:lnTo>
                  <a:pt x="210952" y="1588"/>
                </a:lnTo>
                <a:lnTo>
                  <a:pt x="216834" y="1059"/>
                </a:lnTo>
                <a:lnTo>
                  <a:pt x="222661" y="706"/>
                </a:lnTo>
                <a:lnTo>
                  <a:pt x="228450" y="471"/>
                </a:lnTo>
                <a:lnTo>
                  <a:pt x="242502" y="209"/>
                </a:lnTo>
                <a:lnTo>
                  <a:pt x="2828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1"/>
          <p:cNvSpPr/>
          <p:nvPr/>
        </p:nvSpPr>
        <p:spPr>
          <a:xfrm>
            <a:off x="6329508" y="2100798"/>
            <a:ext cx="402762" cy="153770"/>
          </a:xfrm>
          <a:custGeom>
            <a:avLst/>
            <a:gdLst/>
            <a:ahLst/>
            <a:cxnLst/>
            <a:rect l="0" t="0" r="0" b="0"/>
            <a:pathLst>
              <a:path w="402762" h="153770">
                <a:moveTo>
                  <a:pt x="42717" y="153769"/>
                </a:moveTo>
                <a:lnTo>
                  <a:pt x="38166" y="149218"/>
                </a:lnTo>
                <a:lnTo>
                  <a:pt x="35873" y="147878"/>
                </a:lnTo>
                <a:lnTo>
                  <a:pt x="30785" y="146388"/>
                </a:lnTo>
                <a:lnTo>
                  <a:pt x="29047" y="145038"/>
                </a:lnTo>
                <a:lnTo>
                  <a:pt x="27889" y="143186"/>
                </a:lnTo>
                <a:lnTo>
                  <a:pt x="27116" y="140999"/>
                </a:lnTo>
                <a:lnTo>
                  <a:pt x="25649" y="139541"/>
                </a:lnTo>
                <a:lnTo>
                  <a:pt x="23718" y="138568"/>
                </a:lnTo>
                <a:lnTo>
                  <a:pt x="21478" y="137920"/>
                </a:lnTo>
                <a:lnTo>
                  <a:pt x="16450" y="134660"/>
                </a:lnTo>
                <a:lnTo>
                  <a:pt x="11040" y="130036"/>
                </a:lnTo>
                <a:lnTo>
                  <a:pt x="5460" y="124806"/>
                </a:lnTo>
                <a:lnTo>
                  <a:pt x="3592" y="122078"/>
                </a:lnTo>
                <a:lnTo>
                  <a:pt x="2346" y="119307"/>
                </a:lnTo>
                <a:lnTo>
                  <a:pt x="1515" y="116507"/>
                </a:lnTo>
                <a:lnTo>
                  <a:pt x="962" y="112735"/>
                </a:lnTo>
                <a:lnTo>
                  <a:pt x="592" y="108315"/>
                </a:lnTo>
                <a:lnTo>
                  <a:pt x="182" y="99278"/>
                </a:lnTo>
                <a:lnTo>
                  <a:pt x="0" y="92085"/>
                </a:lnTo>
                <a:lnTo>
                  <a:pt x="904" y="87882"/>
                </a:lnTo>
                <a:lnTo>
                  <a:pt x="2459" y="83174"/>
                </a:lnTo>
                <a:lnTo>
                  <a:pt x="4448" y="78131"/>
                </a:lnTo>
                <a:lnTo>
                  <a:pt x="7679" y="73816"/>
                </a:lnTo>
                <a:lnTo>
                  <a:pt x="11739" y="69987"/>
                </a:lnTo>
                <a:lnTo>
                  <a:pt x="16350" y="66482"/>
                </a:lnTo>
                <a:lnTo>
                  <a:pt x="20376" y="62240"/>
                </a:lnTo>
                <a:lnTo>
                  <a:pt x="24013" y="57507"/>
                </a:lnTo>
                <a:lnTo>
                  <a:pt x="27390" y="52447"/>
                </a:lnTo>
                <a:lnTo>
                  <a:pt x="32499" y="48121"/>
                </a:lnTo>
                <a:lnTo>
                  <a:pt x="38762" y="44285"/>
                </a:lnTo>
                <a:lnTo>
                  <a:pt x="45796" y="40774"/>
                </a:lnTo>
                <a:lnTo>
                  <a:pt x="53341" y="36529"/>
                </a:lnTo>
                <a:lnTo>
                  <a:pt x="61230" y="31794"/>
                </a:lnTo>
                <a:lnTo>
                  <a:pt x="69347" y="26732"/>
                </a:lnTo>
                <a:lnTo>
                  <a:pt x="76662" y="22405"/>
                </a:lnTo>
                <a:lnTo>
                  <a:pt x="83445" y="18568"/>
                </a:lnTo>
                <a:lnTo>
                  <a:pt x="89871" y="15058"/>
                </a:lnTo>
                <a:lnTo>
                  <a:pt x="97013" y="11765"/>
                </a:lnTo>
                <a:lnTo>
                  <a:pt x="104632" y="8617"/>
                </a:lnTo>
                <a:lnTo>
                  <a:pt x="112568" y="5566"/>
                </a:lnTo>
                <a:lnTo>
                  <a:pt x="119765" y="3532"/>
                </a:lnTo>
                <a:lnTo>
                  <a:pt x="126467" y="2176"/>
                </a:lnTo>
                <a:lnTo>
                  <a:pt x="138042" y="669"/>
                </a:lnTo>
                <a:lnTo>
                  <a:pt x="146361" y="0"/>
                </a:lnTo>
                <a:lnTo>
                  <a:pt x="155773" y="2242"/>
                </a:lnTo>
                <a:lnTo>
                  <a:pt x="160950" y="4174"/>
                </a:lnTo>
                <a:lnTo>
                  <a:pt x="164402" y="6414"/>
                </a:lnTo>
                <a:lnTo>
                  <a:pt x="166702" y="8860"/>
                </a:lnTo>
                <a:lnTo>
                  <a:pt x="168236" y="11443"/>
                </a:lnTo>
                <a:lnTo>
                  <a:pt x="170211" y="14117"/>
                </a:lnTo>
                <a:lnTo>
                  <a:pt x="172481" y="16853"/>
                </a:lnTo>
                <a:lnTo>
                  <a:pt x="174946" y="19629"/>
                </a:lnTo>
                <a:lnTo>
                  <a:pt x="176590" y="23385"/>
                </a:lnTo>
                <a:lnTo>
                  <a:pt x="177685" y="27794"/>
                </a:lnTo>
                <a:lnTo>
                  <a:pt x="178416" y="32638"/>
                </a:lnTo>
                <a:lnTo>
                  <a:pt x="179855" y="37773"/>
                </a:lnTo>
                <a:lnTo>
                  <a:pt x="181768" y="43101"/>
                </a:lnTo>
                <a:lnTo>
                  <a:pt x="183994" y="48558"/>
                </a:lnTo>
                <a:lnTo>
                  <a:pt x="185479" y="54101"/>
                </a:lnTo>
                <a:lnTo>
                  <a:pt x="186469" y="59701"/>
                </a:lnTo>
                <a:lnTo>
                  <a:pt x="187129" y="65339"/>
                </a:lnTo>
                <a:lnTo>
                  <a:pt x="187569" y="70051"/>
                </a:lnTo>
                <a:lnTo>
                  <a:pt x="187863" y="74145"/>
                </a:lnTo>
                <a:lnTo>
                  <a:pt x="188058" y="77826"/>
                </a:lnTo>
                <a:lnTo>
                  <a:pt x="189141" y="82186"/>
                </a:lnTo>
                <a:lnTo>
                  <a:pt x="190815" y="86997"/>
                </a:lnTo>
                <a:lnTo>
                  <a:pt x="192884" y="92109"/>
                </a:lnTo>
                <a:lnTo>
                  <a:pt x="194263" y="96470"/>
                </a:lnTo>
                <a:lnTo>
                  <a:pt x="195183" y="100330"/>
                </a:lnTo>
                <a:lnTo>
                  <a:pt x="195796" y="103855"/>
                </a:lnTo>
                <a:lnTo>
                  <a:pt x="197157" y="107158"/>
                </a:lnTo>
                <a:lnTo>
                  <a:pt x="199016" y="110313"/>
                </a:lnTo>
                <a:lnTo>
                  <a:pt x="201209" y="113368"/>
                </a:lnTo>
                <a:lnTo>
                  <a:pt x="203624" y="116357"/>
                </a:lnTo>
                <a:lnTo>
                  <a:pt x="206186" y="119303"/>
                </a:lnTo>
                <a:lnTo>
                  <a:pt x="208846" y="122219"/>
                </a:lnTo>
                <a:lnTo>
                  <a:pt x="211572" y="124163"/>
                </a:lnTo>
                <a:lnTo>
                  <a:pt x="219960" y="127852"/>
                </a:lnTo>
                <a:lnTo>
                  <a:pt x="225632" y="132090"/>
                </a:lnTo>
                <a:lnTo>
                  <a:pt x="228477" y="132649"/>
                </a:lnTo>
                <a:lnTo>
                  <a:pt x="231327" y="132069"/>
                </a:lnTo>
                <a:lnTo>
                  <a:pt x="237033" y="129837"/>
                </a:lnTo>
                <a:lnTo>
                  <a:pt x="242745" y="128845"/>
                </a:lnTo>
                <a:lnTo>
                  <a:pt x="245601" y="127628"/>
                </a:lnTo>
                <a:lnTo>
                  <a:pt x="255124" y="121365"/>
                </a:lnTo>
                <a:lnTo>
                  <a:pt x="259570" y="118831"/>
                </a:lnTo>
                <a:lnTo>
                  <a:pt x="269588" y="113476"/>
                </a:lnTo>
                <a:lnTo>
                  <a:pt x="280391" y="107921"/>
                </a:lnTo>
                <a:lnTo>
                  <a:pt x="285939" y="104154"/>
                </a:lnTo>
                <a:lnTo>
                  <a:pt x="291542" y="99737"/>
                </a:lnTo>
                <a:lnTo>
                  <a:pt x="297183" y="94888"/>
                </a:lnTo>
                <a:lnTo>
                  <a:pt x="302848" y="89750"/>
                </a:lnTo>
                <a:lnTo>
                  <a:pt x="314223" y="78961"/>
                </a:lnTo>
                <a:lnTo>
                  <a:pt x="319924" y="74370"/>
                </a:lnTo>
                <a:lnTo>
                  <a:pt x="325629" y="70356"/>
                </a:lnTo>
                <a:lnTo>
                  <a:pt x="331338" y="66728"/>
                </a:lnTo>
                <a:lnTo>
                  <a:pt x="337047" y="62404"/>
                </a:lnTo>
                <a:lnTo>
                  <a:pt x="342759" y="57617"/>
                </a:lnTo>
                <a:lnTo>
                  <a:pt x="348473" y="52520"/>
                </a:lnTo>
                <a:lnTo>
                  <a:pt x="354187" y="48170"/>
                </a:lnTo>
                <a:lnTo>
                  <a:pt x="359901" y="44317"/>
                </a:lnTo>
                <a:lnTo>
                  <a:pt x="365615" y="40796"/>
                </a:lnTo>
                <a:lnTo>
                  <a:pt x="370378" y="37496"/>
                </a:lnTo>
                <a:lnTo>
                  <a:pt x="374505" y="34344"/>
                </a:lnTo>
                <a:lnTo>
                  <a:pt x="378208" y="31290"/>
                </a:lnTo>
                <a:lnTo>
                  <a:pt x="384864" y="27896"/>
                </a:lnTo>
                <a:lnTo>
                  <a:pt x="387973" y="26991"/>
                </a:lnTo>
                <a:lnTo>
                  <a:pt x="393966" y="23446"/>
                </a:lnTo>
                <a:lnTo>
                  <a:pt x="402761" y="16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02"/>
          <p:cNvSpPr/>
          <p:nvPr/>
        </p:nvSpPr>
        <p:spPr>
          <a:xfrm>
            <a:off x="6337934" y="2332083"/>
            <a:ext cx="428626" cy="51073"/>
          </a:xfrm>
          <a:custGeom>
            <a:avLst/>
            <a:gdLst/>
            <a:ahLst/>
            <a:cxnLst/>
            <a:rect l="0" t="0" r="0" b="0"/>
            <a:pathLst>
              <a:path w="428626" h="51073">
                <a:moveTo>
                  <a:pt x="0" y="51072"/>
                </a:moveTo>
                <a:lnTo>
                  <a:pt x="7382" y="43691"/>
                </a:lnTo>
                <a:lnTo>
                  <a:pt x="10584" y="43029"/>
                </a:lnTo>
                <a:lnTo>
                  <a:pt x="20401" y="42604"/>
                </a:lnTo>
                <a:lnTo>
                  <a:pt x="24078" y="41616"/>
                </a:lnTo>
                <a:lnTo>
                  <a:pt x="28435" y="40006"/>
                </a:lnTo>
                <a:lnTo>
                  <a:pt x="33244" y="37979"/>
                </a:lnTo>
                <a:lnTo>
                  <a:pt x="39308" y="36628"/>
                </a:lnTo>
                <a:lnTo>
                  <a:pt x="46208" y="35728"/>
                </a:lnTo>
                <a:lnTo>
                  <a:pt x="53666" y="35127"/>
                </a:lnTo>
                <a:lnTo>
                  <a:pt x="60542" y="33775"/>
                </a:lnTo>
                <a:lnTo>
                  <a:pt x="67032" y="31920"/>
                </a:lnTo>
                <a:lnTo>
                  <a:pt x="73263" y="29732"/>
                </a:lnTo>
                <a:lnTo>
                  <a:pt x="80275" y="28272"/>
                </a:lnTo>
                <a:lnTo>
                  <a:pt x="87807" y="27300"/>
                </a:lnTo>
                <a:lnTo>
                  <a:pt x="95686" y="26651"/>
                </a:lnTo>
                <a:lnTo>
                  <a:pt x="103796" y="26219"/>
                </a:lnTo>
                <a:lnTo>
                  <a:pt x="120427" y="25738"/>
                </a:lnTo>
                <a:lnTo>
                  <a:pt x="129815" y="24658"/>
                </a:lnTo>
                <a:lnTo>
                  <a:pt x="139883" y="22985"/>
                </a:lnTo>
                <a:lnTo>
                  <a:pt x="150406" y="20917"/>
                </a:lnTo>
                <a:lnTo>
                  <a:pt x="161230" y="19539"/>
                </a:lnTo>
                <a:lnTo>
                  <a:pt x="172257" y="18620"/>
                </a:lnTo>
                <a:lnTo>
                  <a:pt x="183419" y="18007"/>
                </a:lnTo>
                <a:lnTo>
                  <a:pt x="194669" y="16646"/>
                </a:lnTo>
                <a:lnTo>
                  <a:pt x="205979" y="14786"/>
                </a:lnTo>
                <a:lnTo>
                  <a:pt x="217330" y="12594"/>
                </a:lnTo>
                <a:lnTo>
                  <a:pt x="228707" y="11132"/>
                </a:lnTo>
                <a:lnTo>
                  <a:pt x="240102" y="10158"/>
                </a:lnTo>
                <a:lnTo>
                  <a:pt x="251508" y="9508"/>
                </a:lnTo>
                <a:lnTo>
                  <a:pt x="271802" y="8786"/>
                </a:lnTo>
                <a:lnTo>
                  <a:pt x="281214" y="8594"/>
                </a:lnTo>
                <a:lnTo>
                  <a:pt x="291299" y="7513"/>
                </a:lnTo>
                <a:lnTo>
                  <a:pt x="301832" y="5840"/>
                </a:lnTo>
                <a:lnTo>
                  <a:pt x="312664" y="3772"/>
                </a:lnTo>
                <a:lnTo>
                  <a:pt x="322743" y="2394"/>
                </a:lnTo>
                <a:lnTo>
                  <a:pt x="332320" y="1475"/>
                </a:lnTo>
                <a:lnTo>
                  <a:pt x="341562" y="862"/>
                </a:lnTo>
                <a:lnTo>
                  <a:pt x="350580" y="454"/>
                </a:lnTo>
                <a:lnTo>
                  <a:pt x="368221" y="0"/>
                </a:lnTo>
                <a:lnTo>
                  <a:pt x="375974" y="831"/>
                </a:lnTo>
                <a:lnTo>
                  <a:pt x="383047" y="2338"/>
                </a:lnTo>
                <a:lnTo>
                  <a:pt x="389667" y="4295"/>
                </a:lnTo>
                <a:lnTo>
                  <a:pt x="395034" y="5600"/>
                </a:lnTo>
                <a:lnTo>
                  <a:pt x="403536" y="7049"/>
                </a:lnTo>
                <a:lnTo>
                  <a:pt x="416755" y="7980"/>
                </a:lnTo>
                <a:lnTo>
                  <a:pt x="428625" y="82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03"/>
          <p:cNvSpPr/>
          <p:nvPr/>
        </p:nvSpPr>
        <p:spPr>
          <a:xfrm>
            <a:off x="6406515" y="2426017"/>
            <a:ext cx="402908" cy="42510"/>
          </a:xfrm>
          <a:custGeom>
            <a:avLst/>
            <a:gdLst/>
            <a:ahLst/>
            <a:cxnLst/>
            <a:rect l="0" t="0" r="0" b="0"/>
            <a:pathLst>
              <a:path w="402908" h="42510">
                <a:moveTo>
                  <a:pt x="0" y="25718"/>
                </a:moveTo>
                <a:lnTo>
                  <a:pt x="0" y="34281"/>
                </a:lnTo>
                <a:lnTo>
                  <a:pt x="4551" y="38838"/>
                </a:lnTo>
                <a:lnTo>
                  <a:pt x="7796" y="40180"/>
                </a:lnTo>
                <a:lnTo>
                  <a:pt x="11865" y="41074"/>
                </a:lnTo>
                <a:lnTo>
                  <a:pt x="21465" y="42068"/>
                </a:lnTo>
                <a:lnTo>
                  <a:pt x="32083" y="42509"/>
                </a:lnTo>
                <a:lnTo>
                  <a:pt x="37581" y="41675"/>
                </a:lnTo>
                <a:lnTo>
                  <a:pt x="43151" y="40165"/>
                </a:lnTo>
                <a:lnTo>
                  <a:pt x="48770" y="38207"/>
                </a:lnTo>
                <a:lnTo>
                  <a:pt x="55373" y="36902"/>
                </a:lnTo>
                <a:lnTo>
                  <a:pt x="62633" y="36031"/>
                </a:lnTo>
                <a:lnTo>
                  <a:pt x="70330" y="35450"/>
                </a:lnTo>
                <a:lnTo>
                  <a:pt x="78319" y="34111"/>
                </a:lnTo>
                <a:lnTo>
                  <a:pt x="86503" y="32266"/>
                </a:lnTo>
                <a:lnTo>
                  <a:pt x="94816" y="30083"/>
                </a:lnTo>
                <a:lnTo>
                  <a:pt x="104168" y="28628"/>
                </a:lnTo>
                <a:lnTo>
                  <a:pt x="114213" y="27658"/>
                </a:lnTo>
                <a:lnTo>
                  <a:pt x="124719" y="27011"/>
                </a:lnTo>
                <a:lnTo>
                  <a:pt x="135533" y="25627"/>
                </a:lnTo>
                <a:lnTo>
                  <a:pt x="146553" y="23752"/>
                </a:lnTo>
                <a:lnTo>
                  <a:pt x="196165" y="13899"/>
                </a:lnTo>
                <a:lnTo>
                  <a:pt x="221169" y="8400"/>
                </a:lnTo>
                <a:lnTo>
                  <a:pt x="233171" y="5600"/>
                </a:lnTo>
                <a:lnTo>
                  <a:pt x="244982" y="3733"/>
                </a:lnTo>
                <a:lnTo>
                  <a:pt x="256666" y="2489"/>
                </a:lnTo>
                <a:lnTo>
                  <a:pt x="268265" y="1660"/>
                </a:lnTo>
                <a:lnTo>
                  <a:pt x="278856" y="1106"/>
                </a:lnTo>
                <a:lnTo>
                  <a:pt x="298243" y="492"/>
                </a:lnTo>
                <a:lnTo>
                  <a:pt x="333973" y="97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04"/>
          <p:cNvSpPr/>
          <p:nvPr/>
        </p:nvSpPr>
        <p:spPr>
          <a:xfrm>
            <a:off x="6912337" y="2169195"/>
            <a:ext cx="360001" cy="231106"/>
          </a:xfrm>
          <a:custGeom>
            <a:avLst/>
            <a:gdLst/>
            <a:ahLst/>
            <a:cxnLst/>
            <a:rect l="0" t="0" r="0" b="0"/>
            <a:pathLst>
              <a:path w="360001" h="231106">
                <a:moveTo>
                  <a:pt x="205695" y="8219"/>
                </a:moveTo>
                <a:lnTo>
                  <a:pt x="213915" y="0"/>
                </a:lnTo>
                <a:lnTo>
                  <a:pt x="214237" y="7059"/>
                </a:lnTo>
                <a:lnTo>
                  <a:pt x="208370" y="13882"/>
                </a:lnTo>
                <a:lnTo>
                  <a:pt x="206884" y="15499"/>
                </a:lnTo>
                <a:lnTo>
                  <a:pt x="196946" y="20960"/>
                </a:lnTo>
                <a:lnTo>
                  <a:pt x="193195" y="24333"/>
                </a:lnTo>
                <a:lnTo>
                  <a:pt x="189741" y="28487"/>
                </a:lnTo>
                <a:lnTo>
                  <a:pt x="186487" y="33161"/>
                </a:lnTo>
                <a:lnTo>
                  <a:pt x="182412" y="37230"/>
                </a:lnTo>
                <a:lnTo>
                  <a:pt x="167575" y="48459"/>
                </a:lnTo>
                <a:lnTo>
                  <a:pt x="162185" y="53143"/>
                </a:lnTo>
                <a:lnTo>
                  <a:pt x="156685" y="58171"/>
                </a:lnTo>
                <a:lnTo>
                  <a:pt x="145495" y="68838"/>
                </a:lnTo>
                <a:lnTo>
                  <a:pt x="139844" y="74349"/>
                </a:lnTo>
                <a:lnTo>
                  <a:pt x="134173" y="78976"/>
                </a:lnTo>
                <a:lnTo>
                  <a:pt x="128486" y="83013"/>
                </a:lnTo>
                <a:lnTo>
                  <a:pt x="122790" y="86657"/>
                </a:lnTo>
                <a:lnTo>
                  <a:pt x="117088" y="90991"/>
                </a:lnTo>
                <a:lnTo>
                  <a:pt x="111381" y="95785"/>
                </a:lnTo>
                <a:lnTo>
                  <a:pt x="105671" y="100887"/>
                </a:lnTo>
                <a:lnTo>
                  <a:pt x="99960" y="105240"/>
                </a:lnTo>
                <a:lnTo>
                  <a:pt x="94248" y="109095"/>
                </a:lnTo>
                <a:lnTo>
                  <a:pt x="88534" y="112617"/>
                </a:lnTo>
                <a:lnTo>
                  <a:pt x="82821" y="115918"/>
                </a:lnTo>
                <a:lnTo>
                  <a:pt x="71392" y="122126"/>
                </a:lnTo>
                <a:lnTo>
                  <a:pt x="48533" y="133872"/>
                </a:lnTo>
                <a:lnTo>
                  <a:pt x="37103" y="139630"/>
                </a:lnTo>
                <a:lnTo>
                  <a:pt x="28213" y="145364"/>
                </a:lnTo>
                <a:lnTo>
                  <a:pt x="21087" y="151088"/>
                </a:lnTo>
                <a:lnTo>
                  <a:pt x="14744" y="156807"/>
                </a:lnTo>
                <a:lnTo>
                  <a:pt x="11720" y="158713"/>
                </a:lnTo>
                <a:lnTo>
                  <a:pt x="5819" y="160830"/>
                </a:lnTo>
                <a:lnTo>
                  <a:pt x="3864" y="162348"/>
                </a:lnTo>
                <a:lnTo>
                  <a:pt x="2561" y="164312"/>
                </a:lnTo>
                <a:lnTo>
                  <a:pt x="108" y="170700"/>
                </a:lnTo>
                <a:lnTo>
                  <a:pt x="0" y="175530"/>
                </a:lnTo>
                <a:lnTo>
                  <a:pt x="937" y="176910"/>
                </a:lnTo>
                <a:lnTo>
                  <a:pt x="2515" y="177830"/>
                </a:lnTo>
                <a:lnTo>
                  <a:pt x="7340" y="179306"/>
                </a:lnTo>
                <a:lnTo>
                  <a:pt x="12727" y="179562"/>
                </a:lnTo>
                <a:lnTo>
                  <a:pt x="20236" y="182162"/>
                </a:lnTo>
                <a:lnTo>
                  <a:pt x="29924" y="185540"/>
                </a:lnTo>
                <a:lnTo>
                  <a:pt x="40580" y="187041"/>
                </a:lnTo>
                <a:lnTo>
                  <a:pt x="51665" y="187708"/>
                </a:lnTo>
                <a:lnTo>
                  <a:pt x="63895" y="188005"/>
                </a:lnTo>
                <a:lnTo>
                  <a:pt x="103343" y="188211"/>
                </a:lnTo>
                <a:lnTo>
                  <a:pt x="111743" y="189174"/>
                </a:lnTo>
                <a:lnTo>
                  <a:pt x="120200" y="190768"/>
                </a:lnTo>
                <a:lnTo>
                  <a:pt x="128696" y="192784"/>
                </a:lnTo>
                <a:lnTo>
                  <a:pt x="136265" y="194127"/>
                </a:lnTo>
                <a:lnTo>
                  <a:pt x="143216" y="195023"/>
                </a:lnTo>
                <a:lnTo>
                  <a:pt x="149755" y="195620"/>
                </a:lnTo>
                <a:lnTo>
                  <a:pt x="156972" y="196018"/>
                </a:lnTo>
                <a:lnTo>
                  <a:pt x="172610" y="196460"/>
                </a:lnTo>
                <a:lnTo>
                  <a:pt x="180781" y="197531"/>
                </a:lnTo>
                <a:lnTo>
                  <a:pt x="189086" y="199197"/>
                </a:lnTo>
                <a:lnTo>
                  <a:pt x="197480" y="201260"/>
                </a:lnTo>
                <a:lnTo>
                  <a:pt x="205933" y="202636"/>
                </a:lnTo>
                <a:lnTo>
                  <a:pt x="214427" y="203553"/>
                </a:lnTo>
                <a:lnTo>
                  <a:pt x="222946" y="204164"/>
                </a:lnTo>
                <a:lnTo>
                  <a:pt x="231483" y="205524"/>
                </a:lnTo>
                <a:lnTo>
                  <a:pt x="240032" y="207384"/>
                </a:lnTo>
                <a:lnTo>
                  <a:pt x="248590" y="209576"/>
                </a:lnTo>
                <a:lnTo>
                  <a:pt x="256199" y="211037"/>
                </a:lnTo>
                <a:lnTo>
                  <a:pt x="263177" y="212011"/>
                </a:lnTo>
                <a:lnTo>
                  <a:pt x="269734" y="212661"/>
                </a:lnTo>
                <a:lnTo>
                  <a:pt x="276010" y="213094"/>
                </a:lnTo>
                <a:lnTo>
                  <a:pt x="282099" y="213382"/>
                </a:lnTo>
                <a:lnTo>
                  <a:pt x="288064" y="213575"/>
                </a:lnTo>
                <a:lnTo>
                  <a:pt x="293945" y="214656"/>
                </a:lnTo>
                <a:lnTo>
                  <a:pt x="299771" y="216328"/>
                </a:lnTo>
                <a:lnTo>
                  <a:pt x="310372" y="219775"/>
                </a:lnTo>
                <a:lnTo>
                  <a:pt x="318258" y="221307"/>
                </a:lnTo>
                <a:lnTo>
                  <a:pt x="324939" y="224527"/>
                </a:lnTo>
                <a:lnTo>
                  <a:pt x="328053" y="226720"/>
                </a:lnTo>
                <a:lnTo>
                  <a:pt x="334054" y="229156"/>
                </a:lnTo>
                <a:lnTo>
                  <a:pt x="340848" y="230238"/>
                </a:lnTo>
                <a:lnTo>
                  <a:pt x="350218" y="230720"/>
                </a:lnTo>
                <a:lnTo>
                  <a:pt x="360000" y="2311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5"/>
          <p:cNvSpPr/>
          <p:nvPr/>
        </p:nvSpPr>
        <p:spPr>
          <a:xfrm>
            <a:off x="7307017" y="2108836"/>
            <a:ext cx="393292" cy="351064"/>
          </a:xfrm>
          <a:custGeom>
            <a:avLst/>
            <a:gdLst/>
            <a:ahLst/>
            <a:cxnLst/>
            <a:rect l="0" t="0" r="0" b="0"/>
            <a:pathLst>
              <a:path w="393292" h="351064">
                <a:moveTo>
                  <a:pt x="59617" y="77151"/>
                </a:moveTo>
                <a:lnTo>
                  <a:pt x="59617" y="69770"/>
                </a:lnTo>
                <a:lnTo>
                  <a:pt x="58665" y="69373"/>
                </a:lnTo>
                <a:lnTo>
                  <a:pt x="51150" y="68588"/>
                </a:lnTo>
                <a:lnTo>
                  <a:pt x="51066" y="76377"/>
                </a:lnTo>
                <a:lnTo>
                  <a:pt x="51046" y="117349"/>
                </a:lnTo>
                <a:lnTo>
                  <a:pt x="51998" y="123000"/>
                </a:lnTo>
                <a:lnTo>
                  <a:pt x="53586" y="128672"/>
                </a:lnTo>
                <a:lnTo>
                  <a:pt x="55596" y="134358"/>
                </a:lnTo>
                <a:lnTo>
                  <a:pt x="56937" y="141007"/>
                </a:lnTo>
                <a:lnTo>
                  <a:pt x="57830" y="148296"/>
                </a:lnTo>
                <a:lnTo>
                  <a:pt x="58426" y="156014"/>
                </a:lnTo>
                <a:lnTo>
                  <a:pt x="59776" y="164016"/>
                </a:lnTo>
                <a:lnTo>
                  <a:pt x="61628" y="172209"/>
                </a:lnTo>
                <a:lnTo>
                  <a:pt x="63816" y="180528"/>
                </a:lnTo>
                <a:lnTo>
                  <a:pt x="66226" y="188932"/>
                </a:lnTo>
                <a:lnTo>
                  <a:pt x="71445" y="205889"/>
                </a:lnTo>
                <a:lnTo>
                  <a:pt x="73218" y="213459"/>
                </a:lnTo>
                <a:lnTo>
                  <a:pt x="74399" y="220410"/>
                </a:lnTo>
                <a:lnTo>
                  <a:pt x="75187" y="226950"/>
                </a:lnTo>
                <a:lnTo>
                  <a:pt x="76664" y="234167"/>
                </a:lnTo>
                <a:lnTo>
                  <a:pt x="78602" y="241836"/>
                </a:lnTo>
                <a:lnTo>
                  <a:pt x="80847" y="249806"/>
                </a:lnTo>
                <a:lnTo>
                  <a:pt x="83296" y="257025"/>
                </a:lnTo>
                <a:lnTo>
                  <a:pt x="85880" y="263742"/>
                </a:lnTo>
                <a:lnTo>
                  <a:pt x="88556" y="270125"/>
                </a:lnTo>
                <a:lnTo>
                  <a:pt x="90340" y="277238"/>
                </a:lnTo>
                <a:lnTo>
                  <a:pt x="91529" y="284837"/>
                </a:lnTo>
                <a:lnTo>
                  <a:pt x="92322" y="292761"/>
                </a:lnTo>
                <a:lnTo>
                  <a:pt x="93803" y="298996"/>
                </a:lnTo>
                <a:lnTo>
                  <a:pt x="97989" y="308464"/>
                </a:lnTo>
                <a:lnTo>
                  <a:pt x="100484" y="318387"/>
                </a:lnTo>
                <a:lnTo>
                  <a:pt x="101593" y="328194"/>
                </a:lnTo>
                <a:lnTo>
                  <a:pt x="102085" y="335729"/>
                </a:lnTo>
                <a:lnTo>
                  <a:pt x="103170" y="338118"/>
                </a:lnTo>
                <a:lnTo>
                  <a:pt x="104845" y="339712"/>
                </a:lnTo>
                <a:lnTo>
                  <a:pt x="106914" y="340774"/>
                </a:lnTo>
                <a:lnTo>
                  <a:pt x="108293" y="342435"/>
                </a:lnTo>
                <a:lnTo>
                  <a:pt x="109214" y="344494"/>
                </a:lnTo>
                <a:lnTo>
                  <a:pt x="110944" y="351063"/>
                </a:lnTo>
                <a:lnTo>
                  <a:pt x="111038" y="342092"/>
                </a:lnTo>
                <a:lnTo>
                  <a:pt x="111043" y="339504"/>
                </a:lnTo>
                <a:lnTo>
                  <a:pt x="110094" y="336825"/>
                </a:lnTo>
                <a:lnTo>
                  <a:pt x="105160" y="328505"/>
                </a:lnTo>
                <a:lnTo>
                  <a:pt x="102322" y="319055"/>
                </a:lnTo>
                <a:lnTo>
                  <a:pt x="98282" y="309759"/>
                </a:lnTo>
                <a:lnTo>
                  <a:pt x="95852" y="299277"/>
                </a:lnTo>
                <a:lnTo>
                  <a:pt x="95204" y="293815"/>
                </a:lnTo>
                <a:lnTo>
                  <a:pt x="93819" y="287316"/>
                </a:lnTo>
                <a:lnTo>
                  <a:pt x="91944" y="280126"/>
                </a:lnTo>
                <a:lnTo>
                  <a:pt x="89741" y="272476"/>
                </a:lnTo>
                <a:lnTo>
                  <a:pt x="88272" y="265470"/>
                </a:lnTo>
                <a:lnTo>
                  <a:pt x="87293" y="258894"/>
                </a:lnTo>
                <a:lnTo>
                  <a:pt x="86641" y="252606"/>
                </a:lnTo>
                <a:lnTo>
                  <a:pt x="86205" y="245556"/>
                </a:lnTo>
                <a:lnTo>
                  <a:pt x="85722" y="230103"/>
                </a:lnTo>
                <a:lnTo>
                  <a:pt x="84641" y="221981"/>
                </a:lnTo>
                <a:lnTo>
                  <a:pt x="82967" y="213710"/>
                </a:lnTo>
                <a:lnTo>
                  <a:pt x="80899" y="205338"/>
                </a:lnTo>
                <a:lnTo>
                  <a:pt x="79520" y="197851"/>
                </a:lnTo>
                <a:lnTo>
                  <a:pt x="78601" y="190955"/>
                </a:lnTo>
                <a:lnTo>
                  <a:pt x="77988" y="184453"/>
                </a:lnTo>
                <a:lnTo>
                  <a:pt x="76627" y="177261"/>
                </a:lnTo>
                <a:lnTo>
                  <a:pt x="74768" y="169608"/>
                </a:lnTo>
                <a:lnTo>
                  <a:pt x="72575" y="161649"/>
                </a:lnTo>
                <a:lnTo>
                  <a:pt x="67599" y="145186"/>
                </a:lnTo>
                <a:lnTo>
                  <a:pt x="64939" y="136795"/>
                </a:lnTo>
                <a:lnTo>
                  <a:pt x="62213" y="129296"/>
                </a:lnTo>
                <a:lnTo>
                  <a:pt x="59443" y="122392"/>
                </a:lnTo>
                <a:lnTo>
                  <a:pt x="56644" y="115884"/>
                </a:lnTo>
                <a:lnTo>
                  <a:pt x="54777" y="109641"/>
                </a:lnTo>
                <a:lnTo>
                  <a:pt x="53533" y="103573"/>
                </a:lnTo>
                <a:lnTo>
                  <a:pt x="52704" y="97623"/>
                </a:lnTo>
                <a:lnTo>
                  <a:pt x="50246" y="91752"/>
                </a:lnTo>
                <a:lnTo>
                  <a:pt x="46703" y="85932"/>
                </a:lnTo>
                <a:lnTo>
                  <a:pt x="39590" y="75339"/>
                </a:lnTo>
                <a:lnTo>
                  <a:pt x="36429" y="67456"/>
                </a:lnTo>
                <a:lnTo>
                  <a:pt x="33681" y="64020"/>
                </a:lnTo>
                <a:lnTo>
                  <a:pt x="25548" y="57662"/>
                </a:lnTo>
                <a:lnTo>
                  <a:pt x="22617" y="53681"/>
                </a:lnTo>
                <a:lnTo>
                  <a:pt x="19360" y="44178"/>
                </a:lnTo>
                <a:lnTo>
                  <a:pt x="17539" y="40881"/>
                </a:lnTo>
                <a:lnTo>
                  <a:pt x="15374" y="38684"/>
                </a:lnTo>
                <a:lnTo>
                  <a:pt x="12976" y="37219"/>
                </a:lnTo>
                <a:lnTo>
                  <a:pt x="11378" y="35289"/>
                </a:lnTo>
                <a:lnTo>
                  <a:pt x="10313" y="33051"/>
                </a:lnTo>
                <a:lnTo>
                  <a:pt x="9603" y="30606"/>
                </a:lnTo>
                <a:lnTo>
                  <a:pt x="8177" y="28976"/>
                </a:lnTo>
                <a:lnTo>
                  <a:pt x="6274" y="27889"/>
                </a:lnTo>
                <a:lnTo>
                  <a:pt x="0" y="25843"/>
                </a:lnTo>
                <a:lnTo>
                  <a:pt x="7026" y="25727"/>
                </a:lnTo>
                <a:lnTo>
                  <a:pt x="16942" y="30270"/>
                </a:lnTo>
                <a:lnTo>
                  <a:pt x="21642" y="30657"/>
                </a:lnTo>
                <a:lnTo>
                  <a:pt x="38312" y="27603"/>
                </a:lnTo>
                <a:lnTo>
                  <a:pt x="45414" y="26974"/>
                </a:lnTo>
                <a:lnTo>
                  <a:pt x="53006" y="26555"/>
                </a:lnTo>
                <a:lnTo>
                  <a:pt x="69062" y="26089"/>
                </a:lnTo>
                <a:lnTo>
                  <a:pt x="77344" y="25965"/>
                </a:lnTo>
                <a:lnTo>
                  <a:pt x="86675" y="24929"/>
                </a:lnTo>
                <a:lnTo>
                  <a:pt x="96706" y="23287"/>
                </a:lnTo>
                <a:lnTo>
                  <a:pt x="107203" y="21239"/>
                </a:lnTo>
                <a:lnTo>
                  <a:pt x="117059" y="19874"/>
                </a:lnTo>
                <a:lnTo>
                  <a:pt x="126487" y="18964"/>
                </a:lnTo>
                <a:lnTo>
                  <a:pt x="135630" y="18357"/>
                </a:lnTo>
                <a:lnTo>
                  <a:pt x="145535" y="17000"/>
                </a:lnTo>
                <a:lnTo>
                  <a:pt x="155948" y="15143"/>
                </a:lnTo>
                <a:lnTo>
                  <a:pt x="166701" y="12952"/>
                </a:lnTo>
                <a:lnTo>
                  <a:pt x="177679" y="11492"/>
                </a:lnTo>
                <a:lnTo>
                  <a:pt x="188808" y="10518"/>
                </a:lnTo>
                <a:lnTo>
                  <a:pt x="200037" y="9869"/>
                </a:lnTo>
                <a:lnTo>
                  <a:pt x="210380" y="8484"/>
                </a:lnTo>
                <a:lnTo>
                  <a:pt x="220134" y="6608"/>
                </a:lnTo>
                <a:lnTo>
                  <a:pt x="229493" y="4405"/>
                </a:lnTo>
                <a:lnTo>
                  <a:pt x="239543" y="2936"/>
                </a:lnTo>
                <a:lnTo>
                  <a:pt x="250053" y="1957"/>
                </a:lnTo>
                <a:lnTo>
                  <a:pt x="260869" y="1304"/>
                </a:lnTo>
                <a:lnTo>
                  <a:pt x="280508" y="579"/>
                </a:lnTo>
                <a:lnTo>
                  <a:pt x="307629" y="170"/>
                </a:lnTo>
                <a:lnTo>
                  <a:pt x="386490" y="0"/>
                </a:lnTo>
                <a:lnTo>
                  <a:pt x="388975" y="952"/>
                </a:lnTo>
                <a:lnTo>
                  <a:pt x="390632" y="2539"/>
                </a:lnTo>
                <a:lnTo>
                  <a:pt x="391736" y="4550"/>
                </a:lnTo>
                <a:lnTo>
                  <a:pt x="392964" y="9324"/>
                </a:lnTo>
                <a:lnTo>
                  <a:pt x="393291" y="11930"/>
                </a:lnTo>
                <a:lnTo>
                  <a:pt x="392557" y="13668"/>
                </a:lnTo>
                <a:lnTo>
                  <a:pt x="391114" y="14827"/>
                </a:lnTo>
                <a:lnTo>
                  <a:pt x="389200" y="15599"/>
                </a:lnTo>
                <a:lnTo>
                  <a:pt x="384534" y="18997"/>
                </a:lnTo>
                <a:lnTo>
                  <a:pt x="376800" y="257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6"/>
          <p:cNvSpPr/>
          <p:nvPr/>
        </p:nvSpPr>
        <p:spPr>
          <a:xfrm>
            <a:off x="7298055" y="2271712"/>
            <a:ext cx="428626" cy="68581"/>
          </a:xfrm>
          <a:custGeom>
            <a:avLst/>
            <a:gdLst/>
            <a:ahLst/>
            <a:cxnLst/>
            <a:rect l="0" t="0" r="0" b="0"/>
            <a:pathLst>
              <a:path w="428626" h="68581">
                <a:moveTo>
                  <a:pt x="0" y="68580"/>
                </a:moveTo>
                <a:lnTo>
                  <a:pt x="24701" y="68580"/>
                </a:lnTo>
                <a:lnTo>
                  <a:pt x="30755" y="67627"/>
                </a:lnTo>
                <a:lnTo>
                  <a:pt x="37648" y="66040"/>
                </a:lnTo>
                <a:lnTo>
                  <a:pt x="45102" y="64029"/>
                </a:lnTo>
                <a:lnTo>
                  <a:pt x="52928" y="62689"/>
                </a:lnTo>
                <a:lnTo>
                  <a:pt x="61002" y="61795"/>
                </a:lnTo>
                <a:lnTo>
                  <a:pt x="69243" y="61199"/>
                </a:lnTo>
                <a:lnTo>
                  <a:pt x="78547" y="59849"/>
                </a:lnTo>
                <a:lnTo>
                  <a:pt x="88560" y="57997"/>
                </a:lnTo>
                <a:lnTo>
                  <a:pt x="109844" y="53399"/>
                </a:lnTo>
                <a:lnTo>
                  <a:pt x="191208" y="34238"/>
                </a:lnTo>
                <a:lnTo>
                  <a:pt x="204625" y="31398"/>
                </a:lnTo>
                <a:lnTo>
                  <a:pt x="217379" y="29504"/>
                </a:lnTo>
                <a:lnTo>
                  <a:pt x="229692" y="28242"/>
                </a:lnTo>
                <a:lnTo>
                  <a:pt x="241710" y="27400"/>
                </a:lnTo>
                <a:lnTo>
                  <a:pt x="253532" y="25887"/>
                </a:lnTo>
                <a:lnTo>
                  <a:pt x="265224" y="23925"/>
                </a:lnTo>
                <a:lnTo>
                  <a:pt x="276829" y="21665"/>
                </a:lnTo>
                <a:lnTo>
                  <a:pt x="287422" y="19206"/>
                </a:lnTo>
                <a:lnTo>
                  <a:pt x="297342" y="16614"/>
                </a:lnTo>
                <a:lnTo>
                  <a:pt x="306814" y="13934"/>
                </a:lnTo>
                <a:lnTo>
                  <a:pt x="316937" y="12147"/>
                </a:lnTo>
                <a:lnTo>
                  <a:pt x="327496" y="10955"/>
                </a:lnTo>
                <a:lnTo>
                  <a:pt x="338345" y="10161"/>
                </a:lnTo>
                <a:lnTo>
                  <a:pt x="355480" y="9279"/>
                </a:lnTo>
                <a:lnTo>
                  <a:pt x="362716" y="9043"/>
                </a:lnTo>
                <a:lnTo>
                  <a:pt x="369445" y="7934"/>
                </a:lnTo>
                <a:lnTo>
                  <a:pt x="375837" y="6242"/>
                </a:lnTo>
                <a:lnTo>
                  <a:pt x="382003" y="4161"/>
                </a:lnTo>
                <a:lnTo>
                  <a:pt x="388019" y="2774"/>
                </a:lnTo>
                <a:lnTo>
                  <a:pt x="399782" y="1233"/>
                </a:lnTo>
                <a:lnTo>
                  <a:pt x="412565" y="365"/>
                </a:lnTo>
                <a:lnTo>
                  <a:pt x="425851" y="48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7"/>
          <p:cNvSpPr/>
          <p:nvPr/>
        </p:nvSpPr>
        <p:spPr>
          <a:xfrm>
            <a:off x="5284032" y="2897515"/>
            <a:ext cx="393821" cy="317055"/>
          </a:xfrm>
          <a:custGeom>
            <a:avLst/>
            <a:gdLst/>
            <a:ahLst/>
            <a:cxnLst/>
            <a:rect l="0" t="0" r="0" b="0"/>
            <a:pathLst>
              <a:path w="393821" h="317055">
                <a:moveTo>
                  <a:pt x="342385" y="51424"/>
                </a:moveTo>
                <a:lnTo>
                  <a:pt x="304874" y="13914"/>
                </a:lnTo>
                <a:lnTo>
                  <a:pt x="301185" y="12130"/>
                </a:lnTo>
                <a:lnTo>
                  <a:pt x="292007" y="10148"/>
                </a:lnTo>
                <a:lnTo>
                  <a:pt x="284117" y="6727"/>
                </a:lnTo>
                <a:lnTo>
                  <a:pt x="277436" y="2984"/>
                </a:lnTo>
                <a:lnTo>
                  <a:pt x="271292" y="1320"/>
                </a:lnTo>
                <a:lnTo>
                  <a:pt x="262846" y="581"/>
                </a:lnTo>
                <a:lnTo>
                  <a:pt x="252742" y="252"/>
                </a:lnTo>
                <a:lnTo>
                  <a:pt x="225311" y="13"/>
                </a:lnTo>
                <a:lnTo>
                  <a:pt x="215422" y="0"/>
                </a:lnTo>
                <a:lnTo>
                  <a:pt x="204677" y="2534"/>
                </a:lnTo>
                <a:lnTo>
                  <a:pt x="193551" y="5883"/>
                </a:lnTo>
                <a:lnTo>
                  <a:pt x="182257" y="7372"/>
                </a:lnTo>
                <a:lnTo>
                  <a:pt x="175625" y="9673"/>
                </a:lnTo>
                <a:lnTo>
                  <a:pt x="168347" y="13113"/>
                </a:lnTo>
                <a:lnTo>
                  <a:pt x="153592" y="21062"/>
                </a:lnTo>
                <a:lnTo>
                  <a:pt x="140685" y="27770"/>
                </a:lnTo>
                <a:lnTo>
                  <a:pt x="133623" y="30892"/>
                </a:lnTo>
                <a:lnTo>
                  <a:pt x="126058" y="33927"/>
                </a:lnTo>
                <a:lnTo>
                  <a:pt x="118158" y="36902"/>
                </a:lnTo>
                <a:lnTo>
                  <a:pt x="110032" y="40790"/>
                </a:lnTo>
                <a:lnTo>
                  <a:pt x="101759" y="45287"/>
                </a:lnTo>
                <a:lnTo>
                  <a:pt x="93385" y="50191"/>
                </a:lnTo>
                <a:lnTo>
                  <a:pt x="85897" y="55364"/>
                </a:lnTo>
                <a:lnTo>
                  <a:pt x="79001" y="60719"/>
                </a:lnTo>
                <a:lnTo>
                  <a:pt x="72498" y="66193"/>
                </a:lnTo>
                <a:lnTo>
                  <a:pt x="66258" y="71748"/>
                </a:lnTo>
                <a:lnTo>
                  <a:pt x="54244" y="83000"/>
                </a:lnTo>
                <a:lnTo>
                  <a:pt x="42555" y="91810"/>
                </a:lnTo>
                <a:lnTo>
                  <a:pt x="36771" y="95494"/>
                </a:lnTo>
                <a:lnTo>
                  <a:pt x="27804" y="104666"/>
                </a:lnTo>
                <a:lnTo>
                  <a:pt x="24080" y="109779"/>
                </a:lnTo>
                <a:lnTo>
                  <a:pt x="20644" y="115092"/>
                </a:lnTo>
                <a:lnTo>
                  <a:pt x="17401" y="120540"/>
                </a:lnTo>
                <a:lnTo>
                  <a:pt x="14286" y="126076"/>
                </a:lnTo>
                <a:lnTo>
                  <a:pt x="8286" y="137308"/>
                </a:lnTo>
                <a:lnTo>
                  <a:pt x="5352" y="142970"/>
                </a:lnTo>
                <a:lnTo>
                  <a:pt x="3397" y="148650"/>
                </a:lnTo>
                <a:lnTo>
                  <a:pt x="2093" y="154342"/>
                </a:lnTo>
                <a:lnTo>
                  <a:pt x="1224" y="160041"/>
                </a:lnTo>
                <a:lnTo>
                  <a:pt x="644" y="165746"/>
                </a:lnTo>
                <a:lnTo>
                  <a:pt x="258" y="171453"/>
                </a:lnTo>
                <a:lnTo>
                  <a:pt x="0" y="177164"/>
                </a:lnTo>
                <a:lnTo>
                  <a:pt x="781" y="182876"/>
                </a:lnTo>
                <a:lnTo>
                  <a:pt x="2254" y="188589"/>
                </a:lnTo>
                <a:lnTo>
                  <a:pt x="4189" y="194302"/>
                </a:lnTo>
                <a:lnTo>
                  <a:pt x="6431" y="200017"/>
                </a:lnTo>
                <a:lnTo>
                  <a:pt x="8878" y="205731"/>
                </a:lnTo>
                <a:lnTo>
                  <a:pt x="11462" y="211445"/>
                </a:lnTo>
                <a:lnTo>
                  <a:pt x="13184" y="217160"/>
                </a:lnTo>
                <a:lnTo>
                  <a:pt x="14333" y="222875"/>
                </a:lnTo>
                <a:lnTo>
                  <a:pt x="15099" y="228590"/>
                </a:lnTo>
                <a:lnTo>
                  <a:pt x="17514" y="233352"/>
                </a:lnTo>
                <a:lnTo>
                  <a:pt x="21029" y="237480"/>
                </a:lnTo>
                <a:lnTo>
                  <a:pt x="29063" y="245558"/>
                </a:lnTo>
                <a:lnTo>
                  <a:pt x="32539" y="250380"/>
                </a:lnTo>
                <a:lnTo>
                  <a:pt x="35808" y="255499"/>
                </a:lnTo>
                <a:lnTo>
                  <a:pt x="39893" y="260817"/>
                </a:lnTo>
                <a:lnTo>
                  <a:pt x="44521" y="266267"/>
                </a:lnTo>
                <a:lnTo>
                  <a:pt x="49512" y="271805"/>
                </a:lnTo>
                <a:lnTo>
                  <a:pt x="60137" y="280499"/>
                </a:lnTo>
                <a:lnTo>
                  <a:pt x="71209" y="287538"/>
                </a:lnTo>
                <a:lnTo>
                  <a:pt x="82480" y="293841"/>
                </a:lnTo>
                <a:lnTo>
                  <a:pt x="89105" y="296856"/>
                </a:lnTo>
                <a:lnTo>
                  <a:pt x="96379" y="299818"/>
                </a:lnTo>
                <a:lnTo>
                  <a:pt x="104086" y="302745"/>
                </a:lnTo>
                <a:lnTo>
                  <a:pt x="112082" y="304697"/>
                </a:lnTo>
                <a:lnTo>
                  <a:pt x="120270" y="305997"/>
                </a:lnTo>
                <a:lnTo>
                  <a:pt x="128585" y="306865"/>
                </a:lnTo>
                <a:lnTo>
                  <a:pt x="136034" y="308396"/>
                </a:lnTo>
                <a:lnTo>
                  <a:pt x="142905" y="310369"/>
                </a:lnTo>
                <a:lnTo>
                  <a:pt x="149391" y="312636"/>
                </a:lnTo>
                <a:lnTo>
                  <a:pt x="156573" y="314148"/>
                </a:lnTo>
                <a:lnTo>
                  <a:pt x="164218" y="315156"/>
                </a:lnTo>
                <a:lnTo>
                  <a:pt x="172172" y="315828"/>
                </a:lnTo>
                <a:lnTo>
                  <a:pt x="180332" y="316276"/>
                </a:lnTo>
                <a:lnTo>
                  <a:pt x="197019" y="316774"/>
                </a:lnTo>
                <a:lnTo>
                  <a:pt x="222478" y="317054"/>
                </a:lnTo>
                <a:lnTo>
                  <a:pt x="230062" y="316141"/>
                </a:lnTo>
                <a:lnTo>
                  <a:pt x="237024" y="314580"/>
                </a:lnTo>
                <a:lnTo>
                  <a:pt x="243569" y="312586"/>
                </a:lnTo>
                <a:lnTo>
                  <a:pt x="250790" y="311257"/>
                </a:lnTo>
                <a:lnTo>
                  <a:pt x="258462" y="310371"/>
                </a:lnTo>
                <a:lnTo>
                  <a:pt x="266434" y="309781"/>
                </a:lnTo>
                <a:lnTo>
                  <a:pt x="274606" y="308435"/>
                </a:lnTo>
                <a:lnTo>
                  <a:pt x="282911" y="306585"/>
                </a:lnTo>
                <a:lnTo>
                  <a:pt x="291306" y="304399"/>
                </a:lnTo>
                <a:lnTo>
                  <a:pt x="299760" y="301989"/>
                </a:lnTo>
                <a:lnTo>
                  <a:pt x="316773" y="296772"/>
                </a:lnTo>
                <a:lnTo>
                  <a:pt x="368112" y="279990"/>
                </a:lnTo>
                <a:lnTo>
                  <a:pt x="380172" y="276834"/>
                </a:lnTo>
                <a:lnTo>
                  <a:pt x="393820" y="2743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8"/>
          <p:cNvSpPr/>
          <p:nvPr/>
        </p:nvSpPr>
        <p:spPr>
          <a:xfrm>
            <a:off x="4786348" y="2984421"/>
            <a:ext cx="351437" cy="230267"/>
          </a:xfrm>
          <a:custGeom>
            <a:avLst/>
            <a:gdLst/>
            <a:ahLst/>
            <a:cxnLst/>
            <a:rect l="0" t="0" r="0" b="0"/>
            <a:pathLst>
              <a:path w="351437" h="230267">
                <a:moveTo>
                  <a:pt x="257139" y="7381"/>
                </a:moveTo>
                <a:lnTo>
                  <a:pt x="249758" y="0"/>
                </a:lnTo>
                <a:lnTo>
                  <a:pt x="248409" y="555"/>
                </a:lnTo>
                <a:lnTo>
                  <a:pt x="244368" y="3712"/>
                </a:lnTo>
                <a:lnTo>
                  <a:pt x="241958" y="4935"/>
                </a:lnTo>
                <a:lnTo>
                  <a:pt x="234014" y="7609"/>
                </a:lnTo>
                <a:lnTo>
                  <a:pt x="225629" y="14010"/>
                </a:lnTo>
                <a:lnTo>
                  <a:pt x="219957" y="19217"/>
                </a:lnTo>
                <a:lnTo>
                  <a:pt x="211721" y="24707"/>
                </a:lnTo>
                <a:lnTo>
                  <a:pt x="201711" y="31274"/>
                </a:lnTo>
                <a:lnTo>
                  <a:pt x="196374" y="35692"/>
                </a:lnTo>
                <a:lnTo>
                  <a:pt x="190912" y="40543"/>
                </a:lnTo>
                <a:lnTo>
                  <a:pt x="179762" y="51012"/>
                </a:lnTo>
                <a:lnTo>
                  <a:pt x="157082" y="73255"/>
                </a:lnTo>
                <a:lnTo>
                  <a:pt x="151382" y="77967"/>
                </a:lnTo>
                <a:lnTo>
                  <a:pt x="145677" y="82061"/>
                </a:lnTo>
                <a:lnTo>
                  <a:pt x="139969" y="85743"/>
                </a:lnTo>
                <a:lnTo>
                  <a:pt x="134258" y="90102"/>
                </a:lnTo>
                <a:lnTo>
                  <a:pt x="128546" y="94914"/>
                </a:lnTo>
                <a:lnTo>
                  <a:pt x="122832" y="100026"/>
                </a:lnTo>
                <a:lnTo>
                  <a:pt x="116167" y="105340"/>
                </a:lnTo>
                <a:lnTo>
                  <a:pt x="108865" y="110787"/>
                </a:lnTo>
                <a:lnTo>
                  <a:pt x="101140" y="116323"/>
                </a:lnTo>
                <a:lnTo>
                  <a:pt x="94085" y="120967"/>
                </a:lnTo>
                <a:lnTo>
                  <a:pt x="87476" y="125015"/>
                </a:lnTo>
                <a:lnTo>
                  <a:pt x="81165" y="128666"/>
                </a:lnTo>
                <a:lnTo>
                  <a:pt x="76005" y="133005"/>
                </a:lnTo>
                <a:lnTo>
                  <a:pt x="71614" y="137803"/>
                </a:lnTo>
                <a:lnTo>
                  <a:pt x="67733" y="142906"/>
                </a:lnTo>
                <a:lnTo>
                  <a:pt x="63241" y="147262"/>
                </a:lnTo>
                <a:lnTo>
                  <a:pt x="58341" y="151117"/>
                </a:lnTo>
                <a:lnTo>
                  <a:pt x="48769" y="157941"/>
                </a:lnTo>
                <a:lnTo>
                  <a:pt x="41341" y="164149"/>
                </a:lnTo>
                <a:lnTo>
                  <a:pt x="32324" y="170083"/>
                </a:lnTo>
                <a:lnTo>
                  <a:pt x="22918" y="175896"/>
                </a:lnTo>
                <a:lnTo>
                  <a:pt x="15563" y="181654"/>
                </a:lnTo>
                <a:lnTo>
                  <a:pt x="13221" y="184523"/>
                </a:lnTo>
                <a:lnTo>
                  <a:pt x="11659" y="187388"/>
                </a:lnTo>
                <a:lnTo>
                  <a:pt x="10618" y="190251"/>
                </a:lnTo>
                <a:lnTo>
                  <a:pt x="6922" y="195972"/>
                </a:lnTo>
                <a:lnTo>
                  <a:pt x="4602" y="198831"/>
                </a:lnTo>
                <a:lnTo>
                  <a:pt x="3056" y="201689"/>
                </a:lnTo>
                <a:lnTo>
                  <a:pt x="1338" y="207405"/>
                </a:lnTo>
                <a:lnTo>
                  <a:pt x="236" y="212944"/>
                </a:lnTo>
                <a:lnTo>
                  <a:pt x="45" y="219630"/>
                </a:lnTo>
                <a:lnTo>
                  <a:pt x="0" y="224904"/>
                </a:lnTo>
                <a:lnTo>
                  <a:pt x="940" y="226691"/>
                </a:lnTo>
                <a:lnTo>
                  <a:pt x="2520" y="227883"/>
                </a:lnTo>
                <a:lnTo>
                  <a:pt x="4525" y="228677"/>
                </a:lnTo>
                <a:lnTo>
                  <a:pt x="11899" y="229795"/>
                </a:lnTo>
                <a:lnTo>
                  <a:pt x="20116" y="230127"/>
                </a:lnTo>
                <a:lnTo>
                  <a:pt x="96073" y="230266"/>
                </a:lnTo>
                <a:lnTo>
                  <a:pt x="103089" y="229313"/>
                </a:lnTo>
                <a:lnTo>
                  <a:pt x="109672" y="227726"/>
                </a:lnTo>
                <a:lnTo>
                  <a:pt x="115965" y="225715"/>
                </a:lnTo>
                <a:lnTo>
                  <a:pt x="123018" y="224374"/>
                </a:lnTo>
                <a:lnTo>
                  <a:pt x="130577" y="223481"/>
                </a:lnTo>
                <a:lnTo>
                  <a:pt x="138475" y="222885"/>
                </a:lnTo>
                <a:lnTo>
                  <a:pt x="146597" y="222488"/>
                </a:lnTo>
                <a:lnTo>
                  <a:pt x="163242" y="222047"/>
                </a:lnTo>
                <a:lnTo>
                  <a:pt x="206931" y="221725"/>
                </a:lnTo>
                <a:lnTo>
                  <a:pt x="262737" y="221694"/>
                </a:lnTo>
                <a:lnTo>
                  <a:pt x="268491" y="222647"/>
                </a:lnTo>
                <a:lnTo>
                  <a:pt x="274232" y="224234"/>
                </a:lnTo>
                <a:lnTo>
                  <a:pt x="284738" y="227585"/>
                </a:lnTo>
                <a:lnTo>
                  <a:pt x="292583" y="229074"/>
                </a:lnTo>
                <a:lnTo>
                  <a:pt x="297913" y="228519"/>
                </a:lnTo>
                <a:lnTo>
                  <a:pt x="304324" y="227197"/>
                </a:lnTo>
                <a:lnTo>
                  <a:pt x="311456" y="225362"/>
                </a:lnTo>
                <a:lnTo>
                  <a:pt x="321920" y="223324"/>
                </a:lnTo>
                <a:lnTo>
                  <a:pt x="330698" y="222418"/>
                </a:lnTo>
                <a:lnTo>
                  <a:pt x="340949" y="222016"/>
                </a:lnTo>
                <a:lnTo>
                  <a:pt x="344445" y="220956"/>
                </a:lnTo>
                <a:lnTo>
                  <a:pt x="346776" y="219297"/>
                </a:lnTo>
                <a:lnTo>
                  <a:pt x="351436" y="2131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9"/>
          <p:cNvSpPr/>
          <p:nvPr/>
        </p:nvSpPr>
        <p:spPr>
          <a:xfrm>
            <a:off x="5883980" y="2871948"/>
            <a:ext cx="445383" cy="128428"/>
          </a:xfrm>
          <a:custGeom>
            <a:avLst/>
            <a:gdLst/>
            <a:ahLst/>
            <a:cxnLst/>
            <a:rect l="0" t="0" r="0" b="0"/>
            <a:pathLst>
              <a:path w="445383" h="128428">
                <a:moveTo>
                  <a:pt x="33902" y="128427"/>
                </a:moveTo>
                <a:lnTo>
                  <a:pt x="29352" y="123876"/>
                </a:lnTo>
                <a:lnTo>
                  <a:pt x="27058" y="122535"/>
                </a:lnTo>
                <a:lnTo>
                  <a:pt x="18301" y="120207"/>
                </a:lnTo>
                <a:lnTo>
                  <a:pt x="14904" y="117471"/>
                </a:lnTo>
                <a:lnTo>
                  <a:pt x="9512" y="112504"/>
                </a:lnTo>
                <a:lnTo>
                  <a:pt x="920" y="104008"/>
                </a:lnTo>
                <a:lnTo>
                  <a:pt x="484" y="102622"/>
                </a:lnTo>
                <a:lnTo>
                  <a:pt x="193" y="100746"/>
                </a:lnTo>
                <a:lnTo>
                  <a:pt x="0" y="98543"/>
                </a:lnTo>
                <a:lnTo>
                  <a:pt x="823" y="96122"/>
                </a:lnTo>
                <a:lnTo>
                  <a:pt x="2325" y="93555"/>
                </a:lnTo>
                <a:lnTo>
                  <a:pt x="4278" y="90891"/>
                </a:lnTo>
                <a:lnTo>
                  <a:pt x="5580" y="87211"/>
                </a:lnTo>
                <a:lnTo>
                  <a:pt x="6448" y="82852"/>
                </a:lnTo>
                <a:lnTo>
                  <a:pt x="7027" y="78041"/>
                </a:lnTo>
                <a:lnTo>
                  <a:pt x="8366" y="73881"/>
                </a:lnTo>
                <a:lnTo>
                  <a:pt x="10211" y="70155"/>
                </a:lnTo>
                <a:lnTo>
                  <a:pt x="12392" y="66719"/>
                </a:lnTo>
                <a:lnTo>
                  <a:pt x="15752" y="63476"/>
                </a:lnTo>
                <a:lnTo>
                  <a:pt x="19898" y="60361"/>
                </a:lnTo>
                <a:lnTo>
                  <a:pt x="24565" y="57332"/>
                </a:lnTo>
                <a:lnTo>
                  <a:pt x="29583" y="53408"/>
                </a:lnTo>
                <a:lnTo>
                  <a:pt x="34832" y="48887"/>
                </a:lnTo>
                <a:lnTo>
                  <a:pt x="40238" y="43968"/>
                </a:lnTo>
                <a:lnTo>
                  <a:pt x="44793" y="38783"/>
                </a:lnTo>
                <a:lnTo>
                  <a:pt x="48783" y="33422"/>
                </a:lnTo>
                <a:lnTo>
                  <a:pt x="52396" y="27943"/>
                </a:lnTo>
                <a:lnTo>
                  <a:pt x="57661" y="23337"/>
                </a:lnTo>
                <a:lnTo>
                  <a:pt x="64029" y="19315"/>
                </a:lnTo>
                <a:lnTo>
                  <a:pt x="90230" y="6014"/>
                </a:lnTo>
                <a:lnTo>
                  <a:pt x="102117" y="2584"/>
                </a:lnTo>
                <a:lnTo>
                  <a:pt x="113750" y="1059"/>
                </a:lnTo>
                <a:lnTo>
                  <a:pt x="125270" y="381"/>
                </a:lnTo>
                <a:lnTo>
                  <a:pt x="137915" y="0"/>
                </a:lnTo>
                <a:lnTo>
                  <a:pt x="147122" y="2450"/>
                </a:lnTo>
                <a:lnTo>
                  <a:pt x="152245" y="4438"/>
                </a:lnTo>
                <a:lnTo>
                  <a:pt x="156612" y="6715"/>
                </a:lnTo>
                <a:lnTo>
                  <a:pt x="160477" y="9185"/>
                </a:lnTo>
                <a:lnTo>
                  <a:pt x="164005" y="11785"/>
                </a:lnTo>
                <a:lnTo>
                  <a:pt x="168262" y="14470"/>
                </a:lnTo>
                <a:lnTo>
                  <a:pt x="173006" y="17213"/>
                </a:lnTo>
                <a:lnTo>
                  <a:pt x="178073" y="19994"/>
                </a:lnTo>
                <a:lnTo>
                  <a:pt x="181451" y="23753"/>
                </a:lnTo>
                <a:lnTo>
                  <a:pt x="183703" y="28165"/>
                </a:lnTo>
                <a:lnTo>
                  <a:pt x="185204" y="33010"/>
                </a:lnTo>
                <a:lnTo>
                  <a:pt x="187158" y="37193"/>
                </a:lnTo>
                <a:lnTo>
                  <a:pt x="189412" y="40934"/>
                </a:lnTo>
                <a:lnTo>
                  <a:pt x="191868" y="44381"/>
                </a:lnTo>
                <a:lnTo>
                  <a:pt x="194458" y="48584"/>
                </a:lnTo>
                <a:lnTo>
                  <a:pt x="197137" y="53291"/>
                </a:lnTo>
                <a:lnTo>
                  <a:pt x="202653" y="63600"/>
                </a:lnTo>
                <a:lnTo>
                  <a:pt x="216803" y="91397"/>
                </a:lnTo>
                <a:lnTo>
                  <a:pt x="219654" y="96120"/>
                </a:lnTo>
                <a:lnTo>
                  <a:pt x="222506" y="100222"/>
                </a:lnTo>
                <a:lnTo>
                  <a:pt x="225361" y="103908"/>
                </a:lnTo>
                <a:lnTo>
                  <a:pt x="228216" y="107318"/>
                </a:lnTo>
                <a:lnTo>
                  <a:pt x="231072" y="110545"/>
                </a:lnTo>
                <a:lnTo>
                  <a:pt x="236786" y="116669"/>
                </a:lnTo>
                <a:lnTo>
                  <a:pt x="242500" y="122566"/>
                </a:lnTo>
                <a:lnTo>
                  <a:pt x="246310" y="124520"/>
                </a:lnTo>
                <a:lnTo>
                  <a:pt x="255623" y="126690"/>
                </a:lnTo>
                <a:lnTo>
                  <a:pt x="259821" y="126316"/>
                </a:lnTo>
                <a:lnTo>
                  <a:pt x="263572" y="125115"/>
                </a:lnTo>
                <a:lnTo>
                  <a:pt x="314055" y="99794"/>
                </a:lnTo>
                <a:lnTo>
                  <a:pt x="320683" y="96003"/>
                </a:lnTo>
                <a:lnTo>
                  <a:pt x="327960" y="91571"/>
                </a:lnTo>
                <a:lnTo>
                  <a:pt x="335668" y="86711"/>
                </a:lnTo>
                <a:lnTo>
                  <a:pt x="342712" y="81566"/>
                </a:lnTo>
                <a:lnTo>
                  <a:pt x="349313" y="76232"/>
                </a:lnTo>
                <a:lnTo>
                  <a:pt x="355618" y="70770"/>
                </a:lnTo>
                <a:lnTo>
                  <a:pt x="361727" y="66176"/>
                </a:lnTo>
                <a:lnTo>
                  <a:pt x="367705" y="62161"/>
                </a:lnTo>
                <a:lnTo>
                  <a:pt x="373595" y="58532"/>
                </a:lnTo>
                <a:lnTo>
                  <a:pt x="379426" y="54208"/>
                </a:lnTo>
                <a:lnTo>
                  <a:pt x="385219" y="49420"/>
                </a:lnTo>
                <a:lnTo>
                  <a:pt x="390986" y="44323"/>
                </a:lnTo>
                <a:lnTo>
                  <a:pt x="396735" y="39972"/>
                </a:lnTo>
                <a:lnTo>
                  <a:pt x="402473" y="36120"/>
                </a:lnTo>
                <a:lnTo>
                  <a:pt x="408204" y="32599"/>
                </a:lnTo>
                <a:lnTo>
                  <a:pt x="412977" y="29299"/>
                </a:lnTo>
                <a:lnTo>
                  <a:pt x="417111" y="26147"/>
                </a:lnTo>
                <a:lnTo>
                  <a:pt x="420820" y="23092"/>
                </a:lnTo>
                <a:lnTo>
                  <a:pt x="424244" y="20104"/>
                </a:lnTo>
                <a:lnTo>
                  <a:pt x="427480" y="17159"/>
                </a:lnTo>
                <a:lnTo>
                  <a:pt x="430590" y="14243"/>
                </a:lnTo>
                <a:lnTo>
                  <a:pt x="433616" y="12299"/>
                </a:lnTo>
                <a:lnTo>
                  <a:pt x="445382" y="84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0"/>
          <p:cNvSpPr/>
          <p:nvPr/>
        </p:nvSpPr>
        <p:spPr>
          <a:xfrm>
            <a:off x="5909414" y="3043240"/>
            <a:ext cx="479957" cy="59653"/>
          </a:xfrm>
          <a:custGeom>
            <a:avLst/>
            <a:gdLst/>
            <a:ahLst/>
            <a:cxnLst/>
            <a:rect l="0" t="0" r="0" b="0"/>
            <a:pathLst>
              <a:path w="479957" h="59653">
                <a:moveTo>
                  <a:pt x="8468" y="51432"/>
                </a:moveTo>
                <a:lnTo>
                  <a:pt x="0" y="51432"/>
                </a:lnTo>
                <a:lnTo>
                  <a:pt x="2482" y="53972"/>
                </a:lnTo>
                <a:lnTo>
                  <a:pt x="4477" y="55983"/>
                </a:lnTo>
                <a:lnTo>
                  <a:pt x="6760" y="57324"/>
                </a:lnTo>
                <a:lnTo>
                  <a:pt x="11836" y="58813"/>
                </a:lnTo>
                <a:lnTo>
                  <a:pt x="20050" y="59652"/>
                </a:lnTo>
                <a:lnTo>
                  <a:pt x="23809" y="58817"/>
                </a:lnTo>
                <a:lnTo>
                  <a:pt x="28220" y="57308"/>
                </a:lnTo>
                <a:lnTo>
                  <a:pt x="33066" y="55349"/>
                </a:lnTo>
                <a:lnTo>
                  <a:pt x="39155" y="54044"/>
                </a:lnTo>
                <a:lnTo>
                  <a:pt x="53539" y="52593"/>
                </a:lnTo>
                <a:lnTo>
                  <a:pt x="61375" y="51253"/>
                </a:lnTo>
                <a:lnTo>
                  <a:pt x="69457" y="49408"/>
                </a:lnTo>
                <a:lnTo>
                  <a:pt x="77702" y="47225"/>
                </a:lnTo>
                <a:lnTo>
                  <a:pt x="94484" y="42260"/>
                </a:lnTo>
                <a:lnTo>
                  <a:pt x="102959" y="39602"/>
                </a:lnTo>
                <a:lnTo>
                  <a:pt x="112419" y="37831"/>
                </a:lnTo>
                <a:lnTo>
                  <a:pt x="122537" y="36649"/>
                </a:lnTo>
                <a:lnTo>
                  <a:pt x="133091" y="35862"/>
                </a:lnTo>
                <a:lnTo>
                  <a:pt x="143938" y="34385"/>
                </a:lnTo>
                <a:lnTo>
                  <a:pt x="154979" y="32447"/>
                </a:lnTo>
                <a:lnTo>
                  <a:pt x="166150" y="30203"/>
                </a:lnTo>
                <a:lnTo>
                  <a:pt x="177407" y="28707"/>
                </a:lnTo>
                <a:lnTo>
                  <a:pt x="188721" y="27709"/>
                </a:lnTo>
                <a:lnTo>
                  <a:pt x="200074" y="27044"/>
                </a:lnTo>
                <a:lnTo>
                  <a:pt x="212406" y="25649"/>
                </a:lnTo>
                <a:lnTo>
                  <a:pt x="225389" y="23766"/>
                </a:lnTo>
                <a:lnTo>
                  <a:pt x="238807" y="21558"/>
                </a:lnTo>
                <a:lnTo>
                  <a:pt x="251562" y="19133"/>
                </a:lnTo>
                <a:lnTo>
                  <a:pt x="275895" y="13900"/>
                </a:lnTo>
                <a:lnTo>
                  <a:pt x="287718" y="12123"/>
                </a:lnTo>
                <a:lnTo>
                  <a:pt x="299409" y="10938"/>
                </a:lnTo>
                <a:lnTo>
                  <a:pt x="311014" y="10149"/>
                </a:lnTo>
                <a:lnTo>
                  <a:pt x="321607" y="8670"/>
                </a:lnTo>
                <a:lnTo>
                  <a:pt x="331528" y="6731"/>
                </a:lnTo>
                <a:lnTo>
                  <a:pt x="340999" y="4487"/>
                </a:lnTo>
                <a:lnTo>
                  <a:pt x="350170" y="2990"/>
                </a:lnTo>
                <a:lnTo>
                  <a:pt x="359142" y="1992"/>
                </a:lnTo>
                <a:lnTo>
                  <a:pt x="367981" y="1327"/>
                </a:lnTo>
                <a:lnTo>
                  <a:pt x="376731" y="884"/>
                </a:lnTo>
                <a:lnTo>
                  <a:pt x="394072" y="391"/>
                </a:lnTo>
                <a:lnTo>
                  <a:pt x="427747" y="49"/>
                </a:lnTo>
                <a:lnTo>
                  <a:pt x="459379" y="0"/>
                </a:lnTo>
                <a:lnTo>
                  <a:pt x="461475" y="952"/>
                </a:lnTo>
                <a:lnTo>
                  <a:pt x="463825" y="2538"/>
                </a:lnTo>
                <a:lnTo>
                  <a:pt x="466344" y="4549"/>
                </a:lnTo>
                <a:lnTo>
                  <a:pt x="468977" y="5889"/>
                </a:lnTo>
                <a:lnTo>
                  <a:pt x="474441" y="7379"/>
                </a:lnTo>
                <a:lnTo>
                  <a:pt x="479956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1"/>
          <p:cNvSpPr/>
          <p:nvPr/>
        </p:nvSpPr>
        <p:spPr>
          <a:xfrm>
            <a:off x="5961107" y="3146117"/>
            <a:ext cx="505416" cy="51426"/>
          </a:xfrm>
          <a:custGeom>
            <a:avLst/>
            <a:gdLst/>
            <a:ahLst/>
            <a:cxnLst/>
            <a:rect l="0" t="0" r="0" b="0"/>
            <a:pathLst>
              <a:path w="505416" h="51426">
                <a:moveTo>
                  <a:pt x="16783" y="51425"/>
                </a:moveTo>
                <a:lnTo>
                  <a:pt x="0" y="51425"/>
                </a:lnTo>
                <a:lnTo>
                  <a:pt x="24349" y="51425"/>
                </a:lnTo>
                <a:lnTo>
                  <a:pt x="30399" y="50472"/>
                </a:lnTo>
                <a:lnTo>
                  <a:pt x="37290" y="48885"/>
                </a:lnTo>
                <a:lnTo>
                  <a:pt x="44742" y="46874"/>
                </a:lnTo>
                <a:lnTo>
                  <a:pt x="51615" y="45534"/>
                </a:lnTo>
                <a:lnTo>
                  <a:pt x="64331" y="44044"/>
                </a:lnTo>
                <a:lnTo>
                  <a:pt x="72294" y="42694"/>
                </a:lnTo>
                <a:lnTo>
                  <a:pt x="81413" y="40842"/>
                </a:lnTo>
                <a:lnTo>
                  <a:pt x="91302" y="38655"/>
                </a:lnTo>
                <a:lnTo>
                  <a:pt x="100752" y="36244"/>
                </a:lnTo>
                <a:lnTo>
                  <a:pt x="109910" y="33684"/>
                </a:lnTo>
                <a:lnTo>
                  <a:pt x="118873" y="31026"/>
                </a:lnTo>
                <a:lnTo>
                  <a:pt x="138991" y="25531"/>
                </a:lnTo>
                <a:lnTo>
                  <a:pt x="149690" y="22732"/>
                </a:lnTo>
                <a:lnTo>
                  <a:pt x="160632" y="20867"/>
                </a:lnTo>
                <a:lnTo>
                  <a:pt x="171737" y="19623"/>
                </a:lnTo>
                <a:lnTo>
                  <a:pt x="182950" y="18794"/>
                </a:lnTo>
                <a:lnTo>
                  <a:pt x="194237" y="17288"/>
                </a:lnTo>
                <a:lnTo>
                  <a:pt x="205570" y="15332"/>
                </a:lnTo>
                <a:lnTo>
                  <a:pt x="216936" y="13076"/>
                </a:lnTo>
                <a:lnTo>
                  <a:pt x="228323" y="11571"/>
                </a:lnTo>
                <a:lnTo>
                  <a:pt x="239724" y="10568"/>
                </a:lnTo>
                <a:lnTo>
                  <a:pt x="251135" y="9900"/>
                </a:lnTo>
                <a:lnTo>
                  <a:pt x="262553" y="8502"/>
                </a:lnTo>
                <a:lnTo>
                  <a:pt x="273975" y="6617"/>
                </a:lnTo>
                <a:lnTo>
                  <a:pt x="285399" y="4408"/>
                </a:lnTo>
                <a:lnTo>
                  <a:pt x="295873" y="2935"/>
                </a:lnTo>
                <a:lnTo>
                  <a:pt x="305712" y="1954"/>
                </a:lnTo>
                <a:lnTo>
                  <a:pt x="315130" y="1299"/>
                </a:lnTo>
                <a:lnTo>
                  <a:pt x="324266" y="863"/>
                </a:lnTo>
                <a:lnTo>
                  <a:pt x="342037" y="378"/>
                </a:lnTo>
                <a:lnTo>
                  <a:pt x="415127" y="0"/>
                </a:lnTo>
                <a:lnTo>
                  <a:pt x="422363" y="949"/>
                </a:lnTo>
                <a:lnTo>
                  <a:pt x="430044" y="2534"/>
                </a:lnTo>
                <a:lnTo>
                  <a:pt x="438023" y="4544"/>
                </a:lnTo>
                <a:lnTo>
                  <a:pt x="444295" y="5883"/>
                </a:lnTo>
                <a:lnTo>
                  <a:pt x="453803" y="7372"/>
                </a:lnTo>
                <a:lnTo>
                  <a:pt x="469062" y="8210"/>
                </a:lnTo>
                <a:lnTo>
                  <a:pt x="474512" y="9280"/>
                </a:lnTo>
                <a:lnTo>
                  <a:pt x="480051" y="10946"/>
                </a:lnTo>
                <a:lnTo>
                  <a:pt x="485648" y="13009"/>
                </a:lnTo>
                <a:lnTo>
                  <a:pt x="490332" y="14385"/>
                </a:lnTo>
                <a:lnTo>
                  <a:pt x="498077" y="15913"/>
                </a:lnTo>
                <a:lnTo>
                  <a:pt x="505415" y="17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12"/>
          <p:cNvSpPr/>
          <p:nvPr/>
        </p:nvSpPr>
        <p:spPr>
          <a:xfrm>
            <a:off x="6526572" y="2897536"/>
            <a:ext cx="497163" cy="137099"/>
          </a:xfrm>
          <a:custGeom>
            <a:avLst/>
            <a:gdLst/>
            <a:ahLst/>
            <a:cxnLst/>
            <a:rect l="0" t="0" r="0" b="0"/>
            <a:pathLst>
              <a:path w="497163" h="137099">
                <a:moveTo>
                  <a:pt x="222843" y="17114"/>
                </a:moveTo>
                <a:lnTo>
                  <a:pt x="222843" y="8894"/>
                </a:lnTo>
                <a:lnTo>
                  <a:pt x="220303" y="6158"/>
                </a:lnTo>
                <a:lnTo>
                  <a:pt x="214623" y="331"/>
                </a:lnTo>
                <a:lnTo>
                  <a:pt x="206920" y="0"/>
                </a:lnTo>
                <a:lnTo>
                  <a:pt x="203701" y="2523"/>
                </a:lnTo>
                <a:lnTo>
                  <a:pt x="201509" y="4529"/>
                </a:lnTo>
                <a:lnTo>
                  <a:pt x="196533" y="9298"/>
                </a:lnTo>
                <a:lnTo>
                  <a:pt x="193873" y="11903"/>
                </a:lnTo>
                <a:lnTo>
                  <a:pt x="190194" y="14592"/>
                </a:lnTo>
                <a:lnTo>
                  <a:pt x="185837" y="17338"/>
                </a:lnTo>
                <a:lnTo>
                  <a:pt x="181027" y="20121"/>
                </a:lnTo>
                <a:lnTo>
                  <a:pt x="174963" y="22928"/>
                </a:lnTo>
                <a:lnTo>
                  <a:pt x="168063" y="25753"/>
                </a:lnTo>
                <a:lnTo>
                  <a:pt x="160605" y="28588"/>
                </a:lnTo>
                <a:lnTo>
                  <a:pt x="153729" y="32383"/>
                </a:lnTo>
                <a:lnTo>
                  <a:pt x="147240" y="36818"/>
                </a:lnTo>
                <a:lnTo>
                  <a:pt x="141007" y="41680"/>
                </a:lnTo>
                <a:lnTo>
                  <a:pt x="134949" y="45874"/>
                </a:lnTo>
                <a:lnTo>
                  <a:pt x="129004" y="49622"/>
                </a:lnTo>
                <a:lnTo>
                  <a:pt x="123136" y="53074"/>
                </a:lnTo>
                <a:lnTo>
                  <a:pt x="117319" y="57279"/>
                </a:lnTo>
                <a:lnTo>
                  <a:pt x="111536" y="61988"/>
                </a:lnTo>
                <a:lnTo>
                  <a:pt x="105776" y="67033"/>
                </a:lnTo>
                <a:lnTo>
                  <a:pt x="99078" y="71348"/>
                </a:lnTo>
                <a:lnTo>
                  <a:pt x="91755" y="75177"/>
                </a:lnTo>
                <a:lnTo>
                  <a:pt x="84016" y="78683"/>
                </a:lnTo>
                <a:lnTo>
                  <a:pt x="77904" y="81972"/>
                </a:lnTo>
                <a:lnTo>
                  <a:pt x="72877" y="85118"/>
                </a:lnTo>
                <a:lnTo>
                  <a:pt x="68573" y="88167"/>
                </a:lnTo>
                <a:lnTo>
                  <a:pt x="63799" y="91153"/>
                </a:lnTo>
                <a:lnTo>
                  <a:pt x="58711" y="94095"/>
                </a:lnTo>
                <a:lnTo>
                  <a:pt x="53413" y="97010"/>
                </a:lnTo>
                <a:lnTo>
                  <a:pt x="48930" y="99905"/>
                </a:lnTo>
                <a:lnTo>
                  <a:pt x="44988" y="102788"/>
                </a:lnTo>
                <a:lnTo>
                  <a:pt x="41408" y="105662"/>
                </a:lnTo>
                <a:lnTo>
                  <a:pt x="37116" y="108531"/>
                </a:lnTo>
                <a:lnTo>
                  <a:pt x="32350" y="111396"/>
                </a:lnTo>
                <a:lnTo>
                  <a:pt x="20115" y="118287"/>
                </a:lnTo>
                <a:lnTo>
                  <a:pt x="15901" y="119230"/>
                </a:lnTo>
                <a:lnTo>
                  <a:pt x="13444" y="119481"/>
                </a:lnTo>
                <a:lnTo>
                  <a:pt x="10853" y="120601"/>
                </a:lnTo>
                <a:lnTo>
                  <a:pt x="5435" y="124385"/>
                </a:lnTo>
                <a:lnTo>
                  <a:pt x="0" y="128524"/>
                </a:lnTo>
                <a:lnTo>
                  <a:pt x="7343" y="128553"/>
                </a:lnTo>
                <a:lnTo>
                  <a:pt x="10542" y="131095"/>
                </a:lnTo>
                <a:lnTo>
                  <a:pt x="12729" y="133106"/>
                </a:lnTo>
                <a:lnTo>
                  <a:pt x="15139" y="134447"/>
                </a:lnTo>
                <a:lnTo>
                  <a:pt x="20357" y="135937"/>
                </a:lnTo>
                <a:lnTo>
                  <a:pt x="34300" y="136971"/>
                </a:lnTo>
                <a:lnTo>
                  <a:pt x="45375" y="137082"/>
                </a:lnTo>
                <a:lnTo>
                  <a:pt x="50238" y="137098"/>
                </a:lnTo>
                <a:lnTo>
                  <a:pt x="60722" y="134575"/>
                </a:lnTo>
                <a:lnTo>
                  <a:pt x="66185" y="132569"/>
                </a:lnTo>
                <a:lnTo>
                  <a:pt x="79875" y="130340"/>
                </a:lnTo>
                <a:lnTo>
                  <a:pt x="94531" y="128396"/>
                </a:lnTo>
                <a:lnTo>
                  <a:pt x="107395" y="124358"/>
                </a:lnTo>
                <a:lnTo>
                  <a:pt x="115398" y="121947"/>
                </a:lnTo>
                <a:lnTo>
                  <a:pt x="134449" y="116729"/>
                </a:lnTo>
                <a:lnTo>
                  <a:pt x="143911" y="114956"/>
                </a:lnTo>
                <a:lnTo>
                  <a:pt x="153077" y="113774"/>
                </a:lnTo>
                <a:lnTo>
                  <a:pt x="162044" y="112987"/>
                </a:lnTo>
                <a:lnTo>
                  <a:pt x="170881" y="111509"/>
                </a:lnTo>
                <a:lnTo>
                  <a:pt x="179629" y="109571"/>
                </a:lnTo>
                <a:lnTo>
                  <a:pt x="188318" y="107327"/>
                </a:lnTo>
                <a:lnTo>
                  <a:pt x="196969" y="105831"/>
                </a:lnTo>
                <a:lnTo>
                  <a:pt x="205593" y="104834"/>
                </a:lnTo>
                <a:lnTo>
                  <a:pt x="214201" y="104169"/>
                </a:lnTo>
                <a:lnTo>
                  <a:pt x="223749" y="102773"/>
                </a:lnTo>
                <a:lnTo>
                  <a:pt x="233924" y="100890"/>
                </a:lnTo>
                <a:lnTo>
                  <a:pt x="244517" y="98682"/>
                </a:lnTo>
                <a:lnTo>
                  <a:pt x="254438" y="97210"/>
                </a:lnTo>
                <a:lnTo>
                  <a:pt x="263909" y="96229"/>
                </a:lnTo>
                <a:lnTo>
                  <a:pt x="273080" y="95575"/>
                </a:lnTo>
                <a:lnTo>
                  <a:pt x="282051" y="95138"/>
                </a:lnTo>
                <a:lnTo>
                  <a:pt x="299640" y="94654"/>
                </a:lnTo>
                <a:lnTo>
                  <a:pt x="321057" y="94381"/>
                </a:lnTo>
                <a:lnTo>
                  <a:pt x="336026" y="91777"/>
                </a:lnTo>
                <a:lnTo>
                  <a:pt x="351251" y="88397"/>
                </a:lnTo>
                <a:lnTo>
                  <a:pt x="364368" y="86895"/>
                </a:lnTo>
                <a:lnTo>
                  <a:pt x="376548" y="86228"/>
                </a:lnTo>
                <a:lnTo>
                  <a:pt x="388311" y="85931"/>
                </a:lnTo>
                <a:lnTo>
                  <a:pt x="487216" y="85694"/>
                </a:lnTo>
                <a:lnTo>
                  <a:pt x="490519" y="88234"/>
                </a:lnTo>
                <a:lnTo>
                  <a:pt x="497162" y="942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13"/>
          <p:cNvSpPr/>
          <p:nvPr/>
        </p:nvSpPr>
        <p:spPr>
          <a:xfrm>
            <a:off x="7255546" y="2777489"/>
            <a:ext cx="59548" cy="377073"/>
          </a:xfrm>
          <a:custGeom>
            <a:avLst/>
            <a:gdLst/>
            <a:ahLst/>
            <a:cxnLst/>
            <a:rect l="0" t="0" r="0" b="0"/>
            <a:pathLst>
              <a:path w="59548" h="377073">
                <a:moveTo>
                  <a:pt x="8219" y="0"/>
                </a:moveTo>
                <a:lnTo>
                  <a:pt x="8219" y="20400"/>
                </a:lnTo>
                <a:lnTo>
                  <a:pt x="7266" y="24078"/>
                </a:lnTo>
                <a:lnTo>
                  <a:pt x="5679" y="28435"/>
                </a:lnTo>
                <a:lnTo>
                  <a:pt x="3668" y="33244"/>
                </a:lnTo>
                <a:lnTo>
                  <a:pt x="2327" y="38355"/>
                </a:lnTo>
                <a:lnTo>
                  <a:pt x="838" y="49115"/>
                </a:lnTo>
                <a:lnTo>
                  <a:pt x="176" y="60247"/>
                </a:lnTo>
                <a:lnTo>
                  <a:pt x="0" y="65882"/>
                </a:lnTo>
                <a:lnTo>
                  <a:pt x="835" y="71544"/>
                </a:lnTo>
                <a:lnTo>
                  <a:pt x="2343" y="77224"/>
                </a:lnTo>
                <a:lnTo>
                  <a:pt x="4302" y="82915"/>
                </a:lnTo>
                <a:lnTo>
                  <a:pt x="5608" y="89567"/>
                </a:lnTo>
                <a:lnTo>
                  <a:pt x="6478" y="96859"/>
                </a:lnTo>
                <a:lnTo>
                  <a:pt x="7058" y="104578"/>
                </a:lnTo>
                <a:lnTo>
                  <a:pt x="7445" y="112581"/>
                </a:lnTo>
                <a:lnTo>
                  <a:pt x="7875" y="129094"/>
                </a:lnTo>
                <a:lnTo>
                  <a:pt x="8117" y="159006"/>
                </a:lnTo>
                <a:lnTo>
                  <a:pt x="9103" y="168869"/>
                </a:lnTo>
                <a:lnTo>
                  <a:pt x="10713" y="178302"/>
                </a:lnTo>
                <a:lnTo>
                  <a:pt x="12739" y="187448"/>
                </a:lnTo>
                <a:lnTo>
                  <a:pt x="14090" y="196403"/>
                </a:lnTo>
                <a:lnTo>
                  <a:pt x="14990" y="205231"/>
                </a:lnTo>
                <a:lnTo>
                  <a:pt x="15591" y="213973"/>
                </a:lnTo>
                <a:lnTo>
                  <a:pt x="16943" y="222659"/>
                </a:lnTo>
                <a:lnTo>
                  <a:pt x="18798" y="231307"/>
                </a:lnTo>
                <a:lnTo>
                  <a:pt x="20986" y="239930"/>
                </a:lnTo>
                <a:lnTo>
                  <a:pt x="22446" y="248536"/>
                </a:lnTo>
                <a:lnTo>
                  <a:pt x="23419" y="257131"/>
                </a:lnTo>
                <a:lnTo>
                  <a:pt x="24067" y="265718"/>
                </a:lnTo>
                <a:lnTo>
                  <a:pt x="24499" y="273348"/>
                </a:lnTo>
                <a:lnTo>
                  <a:pt x="24980" y="286906"/>
                </a:lnTo>
                <a:lnTo>
                  <a:pt x="26060" y="293188"/>
                </a:lnTo>
                <a:lnTo>
                  <a:pt x="27733" y="299282"/>
                </a:lnTo>
                <a:lnTo>
                  <a:pt x="29800" y="305249"/>
                </a:lnTo>
                <a:lnTo>
                  <a:pt x="32131" y="311132"/>
                </a:lnTo>
                <a:lnTo>
                  <a:pt x="34638" y="316959"/>
                </a:lnTo>
                <a:lnTo>
                  <a:pt x="37262" y="322749"/>
                </a:lnTo>
                <a:lnTo>
                  <a:pt x="39011" y="328514"/>
                </a:lnTo>
                <a:lnTo>
                  <a:pt x="40176" y="334262"/>
                </a:lnTo>
                <a:lnTo>
                  <a:pt x="41472" y="344776"/>
                </a:lnTo>
                <a:lnTo>
                  <a:pt x="42048" y="352624"/>
                </a:lnTo>
                <a:lnTo>
                  <a:pt x="43154" y="356050"/>
                </a:lnTo>
                <a:lnTo>
                  <a:pt x="44844" y="359287"/>
                </a:lnTo>
                <a:lnTo>
                  <a:pt x="49849" y="366775"/>
                </a:lnTo>
                <a:lnTo>
                  <a:pt x="50534" y="370339"/>
                </a:lnTo>
                <a:lnTo>
                  <a:pt x="50716" y="372623"/>
                </a:lnTo>
                <a:lnTo>
                  <a:pt x="51790" y="374145"/>
                </a:lnTo>
                <a:lnTo>
                  <a:pt x="53459" y="375161"/>
                </a:lnTo>
                <a:lnTo>
                  <a:pt x="59291" y="377072"/>
                </a:lnTo>
                <a:lnTo>
                  <a:pt x="59547" y="372604"/>
                </a:lnTo>
                <a:lnTo>
                  <a:pt x="58630" y="371276"/>
                </a:lnTo>
                <a:lnTo>
                  <a:pt x="57066" y="370390"/>
                </a:lnTo>
                <a:lnTo>
                  <a:pt x="51081" y="368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14"/>
          <p:cNvSpPr/>
          <p:nvPr/>
        </p:nvSpPr>
        <p:spPr>
          <a:xfrm>
            <a:off x="7169467" y="2803563"/>
            <a:ext cx="445231" cy="333854"/>
          </a:xfrm>
          <a:custGeom>
            <a:avLst/>
            <a:gdLst/>
            <a:ahLst/>
            <a:cxnLst/>
            <a:rect l="0" t="0" r="0" b="0"/>
            <a:pathLst>
              <a:path w="445231" h="333854">
                <a:moveTo>
                  <a:pt x="0" y="25362"/>
                </a:moveTo>
                <a:lnTo>
                  <a:pt x="0" y="12269"/>
                </a:lnTo>
                <a:lnTo>
                  <a:pt x="1905" y="10918"/>
                </a:lnTo>
                <a:lnTo>
                  <a:pt x="9101" y="9417"/>
                </a:lnTo>
                <a:lnTo>
                  <a:pt x="19312" y="8572"/>
                </a:lnTo>
                <a:lnTo>
                  <a:pt x="32922" y="8322"/>
                </a:lnTo>
                <a:lnTo>
                  <a:pt x="46064" y="5723"/>
                </a:lnTo>
                <a:lnTo>
                  <a:pt x="53570" y="3697"/>
                </a:lnTo>
                <a:lnTo>
                  <a:pt x="61431" y="2346"/>
                </a:lnTo>
                <a:lnTo>
                  <a:pt x="69529" y="1446"/>
                </a:lnTo>
                <a:lnTo>
                  <a:pt x="77785" y="845"/>
                </a:lnTo>
                <a:lnTo>
                  <a:pt x="87099" y="445"/>
                </a:lnTo>
                <a:lnTo>
                  <a:pt x="107608" y="0"/>
                </a:lnTo>
                <a:lnTo>
                  <a:pt x="118412" y="834"/>
                </a:lnTo>
                <a:lnTo>
                  <a:pt x="129423" y="2342"/>
                </a:lnTo>
                <a:lnTo>
                  <a:pt x="140575" y="4301"/>
                </a:lnTo>
                <a:lnTo>
                  <a:pt x="152772" y="5606"/>
                </a:lnTo>
                <a:lnTo>
                  <a:pt x="165665" y="6476"/>
                </a:lnTo>
                <a:lnTo>
                  <a:pt x="179023" y="7056"/>
                </a:lnTo>
                <a:lnTo>
                  <a:pt x="192692" y="8395"/>
                </a:lnTo>
                <a:lnTo>
                  <a:pt x="206566" y="10241"/>
                </a:lnTo>
                <a:lnTo>
                  <a:pt x="220578" y="12424"/>
                </a:lnTo>
                <a:lnTo>
                  <a:pt x="233730" y="13879"/>
                </a:lnTo>
                <a:lnTo>
                  <a:pt x="246307" y="14849"/>
                </a:lnTo>
                <a:lnTo>
                  <a:pt x="258503" y="15496"/>
                </a:lnTo>
                <a:lnTo>
                  <a:pt x="271395" y="16879"/>
                </a:lnTo>
                <a:lnTo>
                  <a:pt x="284753" y="18754"/>
                </a:lnTo>
                <a:lnTo>
                  <a:pt x="298420" y="20957"/>
                </a:lnTo>
                <a:lnTo>
                  <a:pt x="310390" y="24330"/>
                </a:lnTo>
                <a:lnTo>
                  <a:pt x="321226" y="28484"/>
                </a:lnTo>
                <a:lnTo>
                  <a:pt x="331308" y="33158"/>
                </a:lnTo>
                <a:lnTo>
                  <a:pt x="340887" y="37227"/>
                </a:lnTo>
                <a:lnTo>
                  <a:pt x="350130" y="40892"/>
                </a:lnTo>
                <a:lnTo>
                  <a:pt x="359150" y="44288"/>
                </a:lnTo>
                <a:lnTo>
                  <a:pt x="368021" y="48456"/>
                </a:lnTo>
                <a:lnTo>
                  <a:pt x="376792" y="53141"/>
                </a:lnTo>
                <a:lnTo>
                  <a:pt x="385498" y="58168"/>
                </a:lnTo>
                <a:lnTo>
                  <a:pt x="392254" y="63425"/>
                </a:lnTo>
                <a:lnTo>
                  <a:pt x="397710" y="68835"/>
                </a:lnTo>
                <a:lnTo>
                  <a:pt x="402300" y="74346"/>
                </a:lnTo>
                <a:lnTo>
                  <a:pt x="407265" y="79926"/>
                </a:lnTo>
                <a:lnTo>
                  <a:pt x="417862" y="91205"/>
                </a:lnTo>
                <a:lnTo>
                  <a:pt x="422402" y="96879"/>
                </a:lnTo>
                <a:lnTo>
                  <a:pt x="426381" y="102568"/>
                </a:lnTo>
                <a:lnTo>
                  <a:pt x="429987" y="108265"/>
                </a:lnTo>
                <a:lnTo>
                  <a:pt x="433343" y="114921"/>
                </a:lnTo>
                <a:lnTo>
                  <a:pt x="436533" y="122215"/>
                </a:lnTo>
                <a:lnTo>
                  <a:pt x="439611" y="129935"/>
                </a:lnTo>
                <a:lnTo>
                  <a:pt x="441664" y="136987"/>
                </a:lnTo>
                <a:lnTo>
                  <a:pt x="443033" y="143594"/>
                </a:lnTo>
                <a:lnTo>
                  <a:pt x="443945" y="149903"/>
                </a:lnTo>
                <a:lnTo>
                  <a:pt x="444554" y="156014"/>
                </a:lnTo>
                <a:lnTo>
                  <a:pt x="444959" y="161993"/>
                </a:lnTo>
                <a:lnTo>
                  <a:pt x="445230" y="167885"/>
                </a:lnTo>
                <a:lnTo>
                  <a:pt x="443504" y="174669"/>
                </a:lnTo>
                <a:lnTo>
                  <a:pt x="440450" y="182050"/>
                </a:lnTo>
                <a:lnTo>
                  <a:pt x="426410" y="209876"/>
                </a:lnTo>
                <a:lnTo>
                  <a:pt x="421434" y="215999"/>
                </a:lnTo>
                <a:lnTo>
                  <a:pt x="415258" y="221986"/>
                </a:lnTo>
                <a:lnTo>
                  <a:pt x="408284" y="227882"/>
                </a:lnTo>
                <a:lnTo>
                  <a:pt x="401729" y="234670"/>
                </a:lnTo>
                <a:lnTo>
                  <a:pt x="395454" y="242053"/>
                </a:lnTo>
                <a:lnTo>
                  <a:pt x="389366" y="249833"/>
                </a:lnTo>
                <a:lnTo>
                  <a:pt x="382451" y="255971"/>
                </a:lnTo>
                <a:lnTo>
                  <a:pt x="374982" y="261017"/>
                </a:lnTo>
                <a:lnTo>
                  <a:pt x="367145" y="265333"/>
                </a:lnTo>
                <a:lnTo>
                  <a:pt x="359064" y="270115"/>
                </a:lnTo>
                <a:lnTo>
                  <a:pt x="342464" y="280508"/>
                </a:lnTo>
                <a:lnTo>
                  <a:pt x="317054" y="297070"/>
                </a:lnTo>
                <a:lnTo>
                  <a:pt x="308524" y="301750"/>
                </a:lnTo>
                <a:lnTo>
                  <a:pt x="299980" y="305823"/>
                </a:lnTo>
                <a:lnTo>
                  <a:pt x="291427" y="309491"/>
                </a:lnTo>
                <a:lnTo>
                  <a:pt x="281915" y="312889"/>
                </a:lnTo>
                <a:lnTo>
                  <a:pt x="271763" y="316106"/>
                </a:lnTo>
                <a:lnTo>
                  <a:pt x="261186" y="319204"/>
                </a:lnTo>
                <a:lnTo>
                  <a:pt x="252228" y="321269"/>
                </a:lnTo>
                <a:lnTo>
                  <a:pt x="244352" y="322646"/>
                </a:lnTo>
                <a:lnTo>
                  <a:pt x="237197" y="323564"/>
                </a:lnTo>
                <a:lnTo>
                  <a:pt x="229568" y="325128"/>
                </a:lnTo>
                <a:lnTo>
                  <a:pt x="221626" y="327123"/>
                </a:lnTo>
                <a:lnTo>
                  <a:pt x="213473" y="329406"/>
                </a:lnTo>
                <a:lnTo>
                  <a:pt x="206133" y="330928"/>
                </a:lnTo>
                <a:lnTo>
                  <a:pt x="192898" y="332619"/>
                </a:lnTo>
                <a:lnTo>
                  <a:pt x="185748" y="333070"/>
                </a:lnTo>
                <a:lnTo>
                  <a:pt x="178125" y="333370"/>
                </a:lnTo>
                <a:lnTo>
                  <a:pt x="156283" y="333793"/>
                </a:lnTo>
                <a:lnTo>
                  <a:pt x="149908" y="333853"/>
                </a:lnTo>
                <a:lnTo>
                  <a:pt x="144706" y="332940"/>
                </a:lnTo>
                <a:lnTo>
                  <a:pt x="131882" y="328057"/>
                </a:lnTo>
                <a:lnTo>
                  <a:pt x="121797" y="326580"/>
                </a:lnTo>
                <a:lnTo>
                  <a:pt x="109959" y="325749"/>
                </a:lnTo>
                <a:lnTo>
                  <a:pt x="102870" y="3253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Corresponding angles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2248500"/>
            <a:ext cx="8229600" cy="322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61"/>
          <p:cNvSpPr/>
          <p:nvPr/>
        </p:nvSpPr>
        <p:spPr>
          <a:xfrm>
            <a:off x="3346175" y="3669029"/>
            <a:ext cx="111003" cy="77111"/>
          </a:xfrm>
          <a:custGeom>
            <a:avLst/>
            <a:gdLst/>
            <a:ahLst/>
            <a:cxnLst/>
            <a:rect l="0" t="0" r="0" b="0"/>
            <a:pathLst>
              <a:path w="111003" h="77111">
                <a:moveTo>
                  <a:pt x="25675" y="8573"/>
                </a:moveTo>
                <a:lnTo>
                  <a:pt x="33055" y="8573"/>
                </a:lnTo>
                <a:lnTo>
                  <a:pt x="34405" y="7621"/>
                </a:lnTo>
                <a:lnTo>
                  <a:pt x="36258" y="6033"/>
                </a:lnTo>
                <a:lnTo>
                  <a:pt x="41524" y="1192"/>
                </a:lnTo>
                <a:lnTo>
                  <a:pt x="44783" y="530"/>
                </a:lnTo>
                <a:lnTo>
                  <a:pt x="46986" y="354"/>
                </a:lnTo>
                <a:lnTo>
                  <a:pt x="49408" y="236"/>
                </a:lnTo>
                <a:lnTo>
                  <a:pt x="54637" y="105"/>
                </a:lnTo>
                <a:lnTo>
                  <a:pt x="66878" y="10"/>
                </a:lnTo>
                <a:lnTo>
                  <a:pt x="68384" y="959"/>
                </a:lnTo>
                <a:lnTo>
                  <a:pt x="70340" y="2545"/>
                </a:lnTo>
                <a:lnTo>
                  <a:pt x="72596" y="4554"/>
                </a:lnTo>
                <a:lnTo>
                  <a:pt x="75053" y="5894"/>
                </a:lnTo>
                <a:lnTo>
                  <a:pt x="77644" y="6787"/>
                </a:lnTo>
                <a:lnTo>
                  <a:pt x="84094" y="8220"/>
                </a:lnTo>
                <a:lnTo>
                  <a:pt x="84624" y="9291"/>
                </a:lnTo>
                <a:lnTo>
                  <a:pt x="84976" y="10956"/>
                </a:lnTo>
                <a:lnTo>
                  <a:pt x="85543" y="15923"/>
                </a:lnTo>
                <a:lnTo>
                  <a:pt x="85589" y="17283"/>
                </a:lnTo>
                <a:lnTo>
                  <a:pt x="85670" y="24419"/>
                </a:lnTo>
                <a:lnTo>
                  <a:pt x="84721" y="24852"/>
                </a:lnTo>
                <a:lnTo>
                  <a:pt x="83137" y="25141"/>
                </a:lnTo>
                <a:lnTo>
                  <a:pt x="81128" y="25333"/>
                </a:lnTo>
                <a:lnTo>
                  <a:pt x="78836" y="26414"/>
                </a:lnTo>
                <a:lnTo>
                  <a:pt x="76355" y="28087"/>
                </a:lnTo>
                <a:lnTo>
                  <a:pt x="70081" y="33065"/>
                </a:lnTo>
                <a:lnTo>
                  <a:pt x="67661" y="34426"/>
                </a:lnTo>
                <a:lnTo>
                  <a:pt x="59893" y="38478"/>
                </a:lnTo>
                <a:lnTo>
                  <a:pt x="56107" y="39940"/>
                </a:lnTo>
                <a:lnTo>
                  <a:pt x="52630" y="40914"/>
                </a:lnTo>
                <a:lnTo>
                  <a:pt x="49360" y="41564"/>
                </a:lnTo>
                <a:lnTo>
                  <a:pt x="46227" y="41997"/>
                </a:lnTo>
                <a:lnTo>
                  <a:pt x="43186" y="42286"/>
                </a:lnTo>
                <a:lnTo>
                  <a:pt x="40207" y="42478"/>
                </a:lnTo>
                <a:lnTo>
                  <a:pt x="37268" y="42606"/>
                </a:lnTo>
                <a:lnTo>
                  <a:pt x="27389" y="42829"/>
                </a:lnTo>
                <a:lnTo>
                  <a:pt x="13893" y="42860"/>
                </a:lnTo>
                <a:lnTo>
                  <a:pt x="12106" y="41909"/>
                </a:lnTo>
                <a:lnTo>
                  <a:pt x="10913" y="40322"/>
                </a:lnTo>
                <a:lnTo>
                  <a:pt x="8571" y="34395"/>
                </a:lnTo>
                <a:lnTo>
                  <a:pt x="8533" y="26919"/>
                </a:lnTo>
                <a:lnTo>
                  <a:pt x="9484" y="26519"/>
                </a:lnTo>
                <a:lnTo>
                  <a:pt x="11071" y="26252"/>
                </a:lnTo>
                <a:lnTo>
                  <a:pt x="13081" y="26074"/>
                </a:lnTo>
                <a:lnTo>
                  <a:pt x="15374" y="25955"/>
                </a:lnTo>
                <a:lnTo>
                  <a:pt x="24130" y="25750"/>
                </a:lnTo>
                <a:lnTo>
                  <a:pt x="66846" y="25718"/>
                </a:lnTo>
                <a:lnTo>
                  <a:pt x="67410" y="26671"/>
                </a:lnTo>
                <a:lnTo>
                  <a:pt x="67785" y="28258"/>
                </a:lnTo>
                <a:lnTo>
                  <a:pt x="68389" y="33099"/>
                </a:lnTo>
                <a:lnTo>
                  <a:pt x="69390" y="33496"/>
                </a:lnTo>
                <a:lnTo>
                  <a:pt x="71011" y="33761"/>
                </a:lnTo>
                <a:lnTo>
                  <a:pt x="73044" y="33937"/>
                </a:lnTo>
                <a:lnTo>
                  <a:pt x="74399" y="35008"/>
                </a:lnTo>
                <a:lnTo>
                  <a:pt x="75303" y="36674"/>
                </a:lnTo>
                <a:lnTo>
                  <a:pt x="75905" y="38737"/>
                </a:lnTo>
                <a:lnTo>
                  <a:pt x="75354" y="41065"/>
                </a:lnTo>
                <a:lnTo>
                  <a:pt x="74034" y="43569"/>
                </a:lnTo>
                <a:lnTo>
                  <a:pt x="69623" y="49882"/>
                </a:lnTo>
                <a:lnTo>
                  <a:pt x="69261" y="51352"/>
                </a:lnTo>
                <a:lnTo>
                  <a:pt x="69020" y="53285"/>
                </a:lnTo>
                <a:lnTo>
                  <a:pt x="68859" y="55526"/>
                </a:lnTo>
                <a:lnTo>
                  <a:pt x="67799" y="57972"/>
                </a:lnTo>
                <a:lnTo>
                  <a:pt x="66140" y="60556"/>
                </a:lnTo>
                <a:lnTo>
                  <a:pt x="64081" y="63231"/>
                </a:lnTo>
                <a:lnTo>
                  <a:pt x="60804" y="65967"/>
                </a:lnTo>
                <a:lnTo>
                  <a:pt x="56714" y="68743"/>
                </a:lnTo>
                <a:lnTo>
                  <a:pt x="52083" y="71546"/>
                </a:lnTo>
                <a:lnTo>
                  <a:pt x="48043" y="73415"/>
                </a:lnTo>
                <a:lnTo>
                  <a:pt x="44397" y="74661"/>
                </a:lnTo>
                <a:lnTo>
                  <a:pt x="41013" y="75492"/>
                </a:lnTo>
                <a:lnTo>
                  <a:pt x="37806" y="76046"/>
                </a:lnTo>
                <a:lnTo>
                  <a:pt x="34714" y="76415"/>
                </a:lnTo>
                <a:lnTo>
                  <a:pt x="27460" y="77007"/>
                </a:lnTo>
                <a:lnTo>
                  <a:pt x="25912" y="77056"/>
                </a:lnTo>
                <a:lnTo>
                  <a:pt x="21653" y="77110"/>
                </a:lnTo>
                <a:lnTo>
                  <a:pt x="19183" y="76172"/>
                </a:lnTo>
                <a:lnTo>
                  <a:pt x="16584" y="74594"/>
                </a:lnTo>
                <a:lnTo>
                  <a:pt x="13899" y="72589"/>
                </a:lnTo>
                <a:lnTo>
                  <a:pt x="11157" y="71253"/>
                </a:lnTo>
                <a:lnTo>
                  <a:pt x="8376" y="70362"/>
                </a:lnTo>
                <a:lnTo>
                  <a:pt x="5570" y="69769"/>
                </a:lnTo>
                <a:lnTo>
                  <a:pt x="3699" y="68420"/>
                </a:lnTo>
                <a:lnTo>
                  <a:pt x="2451" y="66568"/>
                </a:lnTo>
                <a:lnTo>
                  <a:pt x="1620" y="64382"/>
                </a:lnTo>
                <a:lnTo>
                  <a:pt x="1066" y="61971"/>
                </a:lnTo>
                <a:lnTo>
                  <a:pt x="696" y="59412"/>
                </a:lnTo>
                <a:lnTo>
                  <a:pt x="103" y="53011"/>
                </a:lnTo>
                <a:lnTo>
                  <a:pt x="54" y="51533"/>
                </a:lnTo>
                <a:lnTo>
                  <a:pt x="0" y="47351"/>
                </a:lnTo>
                <a:lnTo>
                  <a:pt x="938" y="44903"/>
                </a:lnTo>
                <a:lnTo>
                  <a:pt x="2516" y="42318"/>
                </a:lnTo>
                <a:lnTo>
                  <a:pt x="4521" y="39642"/>
                </a:lnTo>
                <a:lnTo>
                  <a:pt x="6810" y="36906"/>
                </a:lnTo>
                <a:lnTo>
                  <a:pt x="9288" y="34129"/>
                </a:lnTo>
                <a:lnTo>
                  <a:pt x="14582" y="28504"/>
                </a:lnTo>
                <a:lnTo>
                  <a:pt x="20109" y="22828"/>
                </a:lnTo>
                <a:lnTo>
                  <a:pt x="21964" y="19982"/>
                </a:lnTo>
                <a:lnTo>
                  <a:pt x="23201" y="17132"/>
                </a:lnTo>
                <a:lnTo>
                  <a:pt x="24025" y="14279"/>
                </a:lnTo>
                <a:lnTo>
                  <a:pt x="26480" y="12377"/>
                </a:lnTo>
                <a:lnTo>
                  <a:pt x="30022" y="11109"/>
                </a:lnTo>
                <a:lnTo>
                  <a:pt x="34288" y="10264"/>
                </a:lnTo>
                <a:lnTo>
                  <a:pt x="38084" y="8748"/>
                </a:lnTo>
                <a:lnTo>
                  <a:pt x="41568" y="6785"/>
                </a:lnTo>
                <a:lnTo>
                  <a:pt x="44842" y="4523"/>
                </a:lnTo>
                <a:lnTo>
                  <a:pt x="47978" y="3016"/>
                </a:lnTo>
                <a:lnTo>
                  <a:pt x="51021" y="2011"/>
                </a:lnTo>
                <a:lnTo>
                  <a:pt x="54002" y="1341"/>
                </a:lnTo>
                <a:lnTo>
                  <a:pt x="56942" y="894"/>
                </a:lnTo>
                <a:lnTo>
                  <a:pt x="59855" y="596"/>
                </a:lnTo>
                <a:lnTo>
                  <a:pt x="62749" y="398"/>
                </a:lnTo>
                <a:lnTo>
                  <a:pt x="65631" y="265"/>
                </a:lnTo>
                <a:lnTo>
                  <a:pt x="71373" y="118"/>
                </a:lnTo>
                <a:lnTo>
                  <a:pt x="97111" y="4"/>
                </a:lnTo>
                <a:lnTo>
                  <a:pt x="99017" y="955"/>
                </a:lnTo>
                <a:lnTo>
                  <a:pt x="100287" y="2542"/>
                </a:lnTo>
                <a:lnTo>
                  <a:pt x="101133" y="4552"/>
                </a:lnTo>
                <a:lnTo>
                  <a:pt x="102650" y="6845"/>
                </a:lnTo>
                <a:lnTo>
                  <a:pt x="104614" y="9326"/>
                </a:lnTo>
                <a:lnTo>
                  <a:pt x="110059" y="15601"/>
                </a:lnTo>
                <a:lnTo>
                  <a:pt x="110506" y="17068"/>
                </a:lnTo>
                <a:lnTo>
                  <a:pt x="110804" y="18999"/>
                </a:lnTo>
                <a:lnTo>
                  <a:pt x="111002" y="21239"/>
                </a:lnTo>
                <a:lnTo>
                  <a:pt x="110182" y="23684"/>
                </a:lnTo>
                <a:lnTo>
                  <a:pt x="108683" y="26267"/>
                </a:lnTo>
                <a:lnTo>
                  <a:pt x="106731" y="28942"/>
                </a:lnTo>
                <a:lnTo>
                  <a:pt x="104477" y="31677"/>
                </a:lnTo>
                <a:lnTo>
                  <a:pt x="102022" y="34453"/>
                </a:lnTo>
                <a:lnTo>
                  <a:pt x="95789" y="41202"/>
                </a:lnTo>
                <a:lnTo>
                  <a:pt x="93373" y="42708"/>
                </a:lnTo>
                <a:lnTo>
                  <a:pt x="89857" y="44665"/>
                </a:lnTo>
                <a:lnTo>
                  <a:pt x="85608" y="46922"/>
                </a:lnTo>
                <a:lnTo>
                  <a:pt x="81822" y="49379"/>
                </a:lnTo>
                <a:lnTo>
                  <a:pt x="78346" y="51969"/>
                </a:lnTo>
                <a:lnTo>
                  <a:pt x="75077" y="54649"/>
                </a:lnTo>
                <a:lnTo>
                  <a:pt x="71945" y="56435"/>
                </a:lnTo>
                <a:lnTo>
                  <a:pt x="68904" y="57626"/>
                </a:lnTo>
                <a:lnTo>
                  <a:pt x="65924" y="58421"/>
                </a:lnTo>
                <a:lnTo>
                  <a:pt x="62985" y="58950"/>
                </a:lnTo>
                <a:lnTo>
                  <a:pt x="60073" y="59303"/>
                </a:lnTo>
                <a:lnTo>
                  <a:pt x="57180" y="59538"/>
                </a:lnTo>
                <a:lnTo>
                  <a:pt x="54298" y="59694"/>
                </a:lnTo>
                <a:lnTo>
                  <a:pt x="44519" y="59967"/>
                </a:lnTo>
                <a:lnTo>
                  <a:pt x="43000" y="59028"/>
                </a:lnTo>
                <a:lnTo>
                  <a:pt x="41035" y="57450"/>
                </a:lnTo>
                <a:lnTo>
                  <a:pt x="38772" y="55445"/>
                </a:lnTo>
                <a:lnTo>
                  <a:pt x="36311" y="54109"/>
                </a:lnTo>
                <a:lnTo>
                  <a:pt x="33718" y="53218"/>
                </a:lnTo>
                <a:lnTo>
                  <a:pt x="31037" y="52624"/>
                </a:lnTo>
                <a:lnTo>
                  <a:pt x="29249" y="51275"/>
                </a:lnTo>
                <a:lnTo>
                  <a:pt x="28058" y="49423"/>
                </a:lnTo>
                <a:lnTo>
                  <a:pt x="26145" y="44159"/>
                </a:lnTo>
                <a:lnTo>
                  <a:pt x="25988" y="42775"/>
                </a:lnTo>
                <a:lnTo>
                  <a:pt x="25884" y="40899"/>
                </a:lnTo>
                <a:lnTo>
                  <a:pt x="25768" y="36275"/>
                </a:lnTo>
                <a:lnTo>
                  <a:pt x="25687" y="22746"/>
                </a:lnTo>
                <a:lnTo>
                  <a:pt x="26635" y="19926"/>
                </a:lnTo>
                <a:lnTo>
                  <a:pt x="28220" y="17095"/>
                </a:lnTo>
                <a:lnTo>
                  <a:pt x="33056" y="10256"/>
                </a:lnTo>
                <a:lnTo>
                  <a:pt x="33453" y="8743"/>
                </a:lnTo>
                <a:lnTo>
                  <a:pt x="33718" y="6781"/>
                </a:lnTo>
                <a:lnTo>
                  <a:pt x="342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2"/>
          <p:cNvSpPr/>
          <p:nvPr/>
        </p:nvSpPr>
        <p:spPr>
          <a:xfrm>
            <a:off x="2543980" y="2863603"/>
            <a:ext cx="90487" cy="85284"/>
          </a:xfrm>
          <a:custGeom>
            <a:avLst/>
            <a:gdLst/>
            <a:ahLst/>
            <a:cxnLst/>
            <a:rect l="0" t="0" r="0" b="0"/>
            <a:pathLst>
              <a:path w="90487" h="85284">
                <a:moveTo>
                  <a:pt x="4909" y="51047"/>
                </a:moveTo>
                <a:lnTo>
                  <a:pt x="4909" y="42579"/>
                </a:lnTo>
                <a:lnTo>
                  <a:pt x="7449" y="42521"/>
                </a:lnTo>
                <a:lnTo>
                  <a:pt x="17928" y="42475"/>
                </a:lnTo>
                <a:lnTo>
                  <a:pt x="20256" y="41522"/>
                </a:lnTo>
                <a:lnTo>
                  <a:pt x="22761" y="39934"/>
                </a:lnTo>
                <a:lnTo>
                  <a:pt x="30166" y="34255"/>
                </a:lnTo>
                <a:lnTo>
                  <a:pt x="32962" y="34059"/>
                </a:lnTo>
                <a:lnTo>
                  <a:pt x="35041" y="34006"/>
                </a:lnTo>
                <a:lnTo>
                  <a:pt x="37380" y="34924"/>
                </a:lnTo>
                <a:lnTo>
                  <a:pt x="39891" y="36488"/>
                </a:lnTo>
                <a:lnTo>
                  <a:pt x="46215" y="41291"/>
                </a:lnTo>
                <a:lnTo>
                  <a:pt x="47687" y="41686"/>
                </a:lnTo>
                <a:lnTo>
                  <a:pt x="49620" y="41948"/>
                </a:lnTo>
                <a:lnTo>
                  <a:pt x="51862" y="42124"/>
                </a:lnTo>
                <a:lnTo>
                  <a:pt x="53356" y="43193"/>
                </a:lnTo>
                <a:lnTo>
                  <a:pt x="54352" y="44858"/>
                </a:lnTo>
                <a:lnTo>
                  <a:pt x="55951" y="49824"/>
                </a:lnTo>
                <a:lnTo>
                  <a:pt x="56082" y="51184"/>
                </a:lnTo>
                <a:lnTo>
                  <a:pt x="56170" y="53043"/>
                </a:lnTo>
                <a:lnTo>
                  <a:pt x="56310" y="58320"/>
                </a:lnTo>
                <a:lnTo>
                  <a:pt x="55369" y="59706"/>
                </a:lnTo>
                <a:lnTo>
                  <a:pt x="53789" y="61582"/>
                </a:lnTo>
                <a:lnTo>
                  <a:pt x="51783" y="63785"/>
                </a:lnTo>
                <a:lnTo>
                  <a:pt x="49494" y="65254"/>
                </a:lnTo>
                <a:lnTo>
                  <a:pt x="47015" y="66233"/>
                </a:lnTo>
                <a:lnTo>
                  <a:pt x="44410" y="66886"/>
                </a:lnTo>
                <a:lnTo>
                  <a:pt x="41720" y="67321"/>
                </a:lnTo>
                <a:lnTo>
                  <a:pt x="38975" y="67611"/>
                </a:lnTo>
                <a:lnTo>
                  <a:pt x="36192" y="67805"/>
                </a:lnTo>
                <a:lnTo>
                  <a:pt x="33385" y="67934"/>
                </a:lnTo>
                <a:lnTo>
                  <a:pt x="27725" y="68077"/>
                </a:lnTo>
                <a:lnTo>
                  <a:pt x="10621" y="68182"/>
                </a:lnTo>
                <a:lnTo>
                  <a:pt x="8717" y="67233"/>
                </a:lnTo>
                <a:lnTo>
                  <a:pt x="7448" y="65647"/>
                </a:lnTo>
                <a:lnTo>
                  <a:pt x="5411" y="60810"/>
                </a:lnTo>
                <a:lnTo>
                  <a:pt x="5244" y="59461"/>
                </a:lnTo>
                <a:lnTo>
                  <a:pt x="5132" y="57608"/>
                </a:lnTo>
                <a:lnTo>
                  <a:pt x="5058" y="55421"/>
                </a:lnTo>
                <a:lnTo>
                  <a:pt x="4056" y="53963"/>
                </a:lnTo>
                <a:lnTo>
                  <a:pt x="2435" y="52991"/>
                </a:lnTo>
                <a:lnTo>
                  <a:pt x="403" y="52343"/>
                </a:lnTo>
                <a:lnTo>
                  <a:pt x="0" y="50958"/>
                </a:lnTo>
                <a:lnTo>
                  <a:pt x="684" y="49083"/>
                </a:lnTo>
                <a:lnTo>
                  <a:pt x="2092" y="46880"/>
                </a:lnTo>
                <a:lnTo>
                  <a:pt x="3031" y="44459"/>
                </a:lnTo>
                <a:lnTo>
                  <a:pt x="3657" y="41892"/>
                </a:lnTo>
                <a:lnTo>
                  <a:pt x="4075" y="39229"/>
                </a:lnTo>
                <a:lnTo>
                  <a:pt x="5306" y="36500"/>
                </a:lnTo>
                <a:lnTo>
                  <a:pt x="7079" y="33729"/>
                </a:lnTo>
                <a:lnTo>
                  <a:pt x="9213" y="30929"/>
                </a:lnTo>
                <a:lnTo>
                  <a:pt x="10636" y="28110"/>
                </a:lnTo>
                <a:lnTo>
                  <a:pt x="11585" y="25278"/>
                </a:lnTo>
                <a:lnTo>
                  <a:pt x="12217" y="22438"/>
                </a:lnTo>
                <a:lnTo>
                  <a:pt x="13591" y="20544"/>
                </a:lnTo>
                <a:lnTo>
                  <a:pt x="15460" y="19282"/>
                </a:lnTo>
                <a:lnTo>
                  <a:pt x="17658" y="18440"/>
                </a:lnTo>
                <a:lnTo>
                  <a:pt x="20076" y="16926"/>
                </a:lnTo>
                <a:lnTo>
                  <a:pt x="22640" y="14965"/>
                </a:lnTo>
                <a:lnTo>
                  <a:pt x="25303" y="12704"/>
                </a:lnTo>
                <a:lnTo>
                  <a:pt x="28030" y="11198"/>
                </a:lnTo>
                <a:lnTo>
                  <a:pt x="30801" y="10193"/>
                </a:lnTo>
                <a:lnTo>
                  <a:pt x="33600" y="9523"/>
                </a:lnTo>
                <a:lnTo>
                  <a:pt x="36419" y="8125"/>
                </a:lnTo>
                <a:lnTo>
                  <a:pt x="39251" y="6240"/>
                </a:lnTo>
                <a:lnTo>
                  <a:pt x="42091" y="4030"/>
                </a:lnTo>
                <a:lnTo>
                  <a:pt x="44937" y="2557"/>
                </a:lnTo>
                <a:lnTo>
                  <a:pt x="47787" y="1575"/>
                </a:lnTo>
                <a:lnTo>
                  <a:pt x="50640" y="921"/>
                </a:lnTo>
                <a:lnTo>
                  <a:pt x="53494" y="484"/>
                </a:lnTo>
                <a:lnTo>
                  <a:pt x="56349" y="193"/>
                </a:lnTo>
                <a:lnTo>
                  <a:pt x="59205" y="0"/>
                </a:lnTo>
                <a:lnTo>
                  <a:pt x="62061" y="823"/>
                </a:lnTo>
                <a:lnTo>
                  <a:pt x="64918" y="2324"/>
                </a:lnTo>
                <a:lnTo>
                  <a:pt x="67775" y="4277"/>
                </a:lnTo>
                <a:lnTo>
                  <a:pt x="70633" y="5580"/>
                </a:lnTo>
                <a:lnTo>
                  <a:pt x="73490" y="6448"/>
                </a:lnTo>
                <a:lnTo>
                  <a:pt x="76347" y="7027"/>
                </a:lnTo>
                <a:lnTo>
                  <a:pt x="79205" y="8365"/>
                </a:lnTo>
                <a:lnTo>
                  <a:pt x="82062" y="10210"/>
                </a:lnTo>
                <a:lnTo>
                  <a:pt x="88941" y="15463"/>
                </a:lnTo>
                <a:lnTo>
                  <a:pt x="89506" y="16847"/>
                </a:lnTo>
                <a:lnTo>
                  <a:pt x="89882" y="18722"/>
                </a:lnTo>
                <a:lnTo>
                  <a:pt x="90133" y="20924"/>
                </a:lnTo>
                <a:lnTo>
                  <a:pt x="90300" y="23345"/>
                </a:lnTo>
                <a:lnTo>
                  <a:pt x="90412" y="25911"/>
                </a:lnTo>
                <a:lnTo>
                  <a:pt x="90486" y="28575"/>
                </a:lnTo>
                <a:lnTo>
                  <a:pt x="89583" y="31303"/>
                </a:lnTo>
                <a:lnTo>
                  <a:pt x="88029" y="34074"/>
                </a:lnTo>
                <a:lnTo>
                  <a:pt x="86039" y="36874"/>
                </a:lnTo>
                <a:lnTo>
                  <a:pt x="84714" y="39693"/>
                </a:lnTo>
                <a:lnTo>
                  <a:pt x="83830" y="42525"/>
                </a:lnTo>
                <a:lnTo>
                  <a:pt x="83241" y="45366"/>
                </a:lnTo>
                <a:lnTo>
                  <a:pt x="81895" y="48212"/>
                </a:lnTo>
                <a:lnTo>
                  <a:pt x="80046" y="51062"/>
                </a:lnTo>
                <a:lnTo>
                  <a:pt x="77860" y="53914"/>
                </a:lnTo>
                <a:lnTo>
                  <a:pt x="75451" y="57721"/>
                </a:lnTo>
                <a:lnTo>
                  <a:pt x="72892" y="62163"/>
                </a:lnTo>
                <a:lnTo>
                  <a:pt x="70234" y="67031"/>
                </a:lnTo>
                <a:lnTo>
                  <a:pt x="67509" y="71228"/>
                </a:lnTo>
                <a:lnTo>
                  <a:pt x="64740" y="74978"/>
                </a:lnTo>
                <a:lnTo>
                  <a:pt x="61941" y="78431"/>
                </a:lnTo>
                <a:lnTo>
                  <a:pt x="59123" y="80733"/>
                </a:lnTo>
                <a:lnTo>
                  <a:pt x="56292" y="82267"/>
                </a:lnTo>
                <a:lnTo>
                  <a:pt x="53452" y="83290"/>
                </a:lnTo>
                <a:lnTo>
                  <a:pt x="49654" y="83973"/>
                </a:lnTo>
                <a:lnTo>
                  <a:pt x="45216" y="84427"/>
                </a:lnTo>
                <a:lnTo>
                  <a:pt x="33509" y="85157"/>
                </a:lnTo>
                <a:lnTo>
                  <a:pt x="26828" y="85257"/>
                </a:lnTo>
                <a:lnTo>
                  <a:pt x="22379" y="85283"/>
                </a:lnTo>
                <a:lnTo>
                  <a:pt x="19413" y="84349"/>
                </a:lnTo>
                <a:lnTo>
                  <a:pt x="17436" y="82773"/>
                </a:lnTo>
                <a:lnTo>
                  <a:pt x="16118" y="80770"/>
                </a:lnTo>
                <a:lnTo>
                  <a:pt x="14287" y="79434"/>
                </a:lnTo>
                <a:lnTo>
                  <a:pt x="12114" y="78545"/>
                </a:lnTo>
                <a:lnTo>
                  <a:pt x="6333" y="77116"/>
                </a:lnTo>
                <a:lnTo>
                  <a:pt x="5858" y="76046"/>
                </a:lnTo>
                <a:lnTo>
                  <a:pt x="5542" y="74381"/>
                </a:lnTo>
                <a:lnTo>
                  <a:pt x="5331" y="72317"/>
                </a:lnTo>
                <a:lnTo>
                  <a:pt x="6143" y="70942"/>
                </a:lnTo>
                <a:lnTo>
                  <a:pt x="7637" y="70025"/>
                </a:lnTo>
                <a:lnTo>
                  <a:pt x="9585" y="69414"/>
                </a:lnTo>
                <a:lnTo>
                  <a:pt x="10884" y="68054"/>
                </a:lnTo>
                <a:lnTo>
                  <a:pt x="11750" y="66195"/>
                </a:lnTo>
                <a:lnTo>
                  <a:pt x="13140" y="60918"/>
                </a:lnTo>
                <a:lnTo>
                  <a:pt x="14206" y="60485"/>
                </a:lnTo>
                <a:lnTo>
                  <a:pt x="15870" y="60197"/>
                </a:lnTo>
                <a:lnTo>
                  <a:pt x="17931" y="60004"/>
                </a:lnTo>
                <a:lnTo>
                  <a:pt x="19306" y="58923"/>
                </a:lnTo>
                <a:lnTo>
                  <a:pt x="20222" y="57250"/>
                </a:lnTo>
                <a:lnTo>
                  <a:pt x="20833" y="55182"/>
                </a:lnTo>
                <a:lnTo>
                  <a:pt x="22193" y="53804"/>
                </a:lnTo>
                <a:lnTo>
                  <a:pt x="24052" y="52885"/>
                </a:lnTo>
                <a:lnTo>
                  <a:pt x="30242" y="51154"/>
                </a:lnTo>
                <a:lnTo>
                  <a:pt x="32996" y="51094"/>
                </a:lnTo>
                <a:lnTo>
                  <a:pt x="35064" y="51078"/>
                </a:lnTo>
                <a:lnTo>
                  <a:pt x="37395" y="52020"/>
                </a:lnTo>
                <a:lnTo>
                  <a:pt x="39901" y="53601"/>
                </a:lnTo>
                <a:lnTo>
                  <a:pt x="47312" y="59267"/>
                </a:lnTo>
                <a:lnTo>
                  <a:pt x="50107" y="59463"/>
                </a:lnTo>
                <a:lnTo>
                  <a:pt x="56345" y="596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3"/>
          <p:cNvSpPr/>
          <p:nvPr/>
        </p:nvSpPr>
        <p:spPr>
          <a:xfrm>
            <a:off x="3063344" y="2820352"/>
            <a:ext cx="317079" cy="137161"/>
          </a:xfrm>
          <a:custGeom>
            <a:avLst/>
            <a:gdLst/>
            <a:ahLst/>
            <a:cxnLst/>
            <a:rect l="0" t="0" r="0" b="0"/>
            <a:pathLst>
              <a:path w="317079" h="137161">
                <a:moveTo>
                  <a:pt x="8468" y="0"/>
                </a:moveTo>
                <a:lnTo>
                  <a:pt x="0" y="0"/>
                </a:lnTo>
                <a:lnTo>
                  <a:pt x="7286" y="0"/>
                </a:lnTo>
                <a:lnTo>
                  <a:pt x="7680" y="953"/>
                </a:lnTo>
                <a:lnTo>
                  <a:pt x="8118" y="4551"/>
                </a:lnTo>
                <a:lnTo>
                  <a:pt x="9187" y="5891"/>
                </a:lnTo>
                <a:lnTo>
                  <a:pt x="10852" y="6785"/>
                </a:lnTo>
                <a:lnTo>
                  <a:pt x="12915" y="7381"/>
                </a:lnTo>
                <a:lnTo>
                  <a:pt x="14290" y="8731"/>
                </a:lnTo>
                <a:lnTo>
                  <a:pt x="15207" y="10583"/>
                </a:lnTo>
                <a:lnTo>
                  <a:pt x="15818" y="12770"/>
                </a:lnTo>
                <a:lnTo>
                  <a:pt x="17178" y="14229"/>
                </a:lnTo>
                <a:lnTo>
                  <a:pt x="19037" y="15201"/>
                </a:lnTo>
                <a:lnTo>
                  <a:pt x="21229" y="15849"/>
                </a:lnTo>
                <a:lnTo>
                  <a:pt x="22690" y="17233"/>
                </a:lnTo>
                <a:lnTo>
                  <a:pt x="23665" y="19109"/>
                </a:lnTo>
                <a:lnTo>
                  <a:pt x="24314" y="21312"/>
                </a:lnTo>
                <a:lnTo>
                  <a:pt x="26652" y="22780"/>
                </a:lnTo>
                <a:lnTo>
                  <a:pt x="34330" y="24412"/>
                </a:lnTo>
                <a:lnTo>
                  <a:pt x="41552" y="27678"/>
                </a:lnTo>
                <a:lnTo>
                  <a:pt x="44812" y="29882"/>
                </a:lnTo>
                <a:lnTo>
                  <a:pt x="48890" y="32304"/>
                </a:lnTo>
                <a:lnTo>
                  <a:pt x="53513" y="34871"/>
                </a:lnTo>
                <a:lnTo>
                  <a:pt x="58501" y="37534"/>
                </a:lnTo>
                <a:lnTo>
                  <a:pt x="66582" y="40495"/>
                </a:lnTo>
                <a:lnTo>
                  <a:pt x="74302" y="42763"/>
                </a:lnTo>
                <a:lnTo>
                  <a:pt x="84082" y="46946"/>
                </a:lnTo>
                <a:lnTo>
                  <a:pt x="89358" y="48442"/>
                </a:lnTo>
                <a:lnTo>
                  <a:pt x="94779" y="49440"/>
                </a:lnTo>
                <a:lnTo>
                  <a:pt x="100299" y="50105"/>
                </a:lnTo>
                <a:lnTo>
                  <a:pt x="105884" y="51501"/>
                </a:lnTo>
                <a:lnTo>
                  <a:pt x="111512" y="53384"/>
                </a:lnTo>
                <a:lnTo>
                  <a:pt x="117169" y="55592"/>
                </a:lnTo>
                <a:lnTo>
                  <a:pt x="122845" y="58016"/>
                </a:lnTo>
                <a:lnTo>
                  <a:pt x="134232" y="63250"/>
                </a:lnTo>
                <a:lnTo>
                  <a:pt x="151353" y="71552"/>
                </a:lnTo>
                <a:lnTo>
                  <a:pt x="157065" y="73419"/>
                </a:lnTo>
                <a:lnTo>
                  <a:pt x="162778" y="74663"/>
                </a:lnTo>
                <a:lnTo>
                  <a:pt x="168491" y="75493"/>
                </a:lnTo>
                <a:lnTo>
                  <a:pt x="174205" y="76999"/>
                </a:lnTo>
                <a:lnTo>
                  <a:pt x="179920" y="78955"/>
                </a:lnTo>
                <a:lnTo>
                  <a:pt x="185634" y="81212"/>
                </a:lnTo>
                <a:lnTo>
                  <a:pt x="191349" y="83669"/>
                </a:lnTo>
                <a:lnTo>
                  <a:pt x="202778" y="88939"/>
                </a:lnTo>
                <a:lnTo>
                  <a:pt x="231353" y="102917"/>
                </a:lnTo>
                <a:lnTo>
                  <a:pt x="237068" y="105759"/>
                </a:lnTo>
                <a:lnTo>
                  <a:pt x="242783" y="107653"/>
                </a:lnTo>
                <a:lnTo>
                  <a:pt x="248498" y="108916"/>
                </a:lnTo>
                <a:lnTo>
                  <a:pt x="254213" y="109759"/>
                </a:lnTo>
                <a:lnTo>
                  <a:pt x="259928" y="111272"/>
                </a:lnTo>
                <a:lnTo>
                  <a:pt x="265643" y="113234"/>
                </a:lnTo>
                <a:lnTo>
                  <a:pt x="271358" y="115494"/>
                </a:lnTo>
                <a:lnTo>
                  <a:pt x="276121" y="117954"/>
                </a:lnTo>
                <a:lnTo>
                  <a:pt x="280248" y="120546"/>
                </a:lnTo>
                <a:lnTo>
                  <a:pt x="283952" y="123227"/>
                </a:lnTo>
                <a:lnTo>
                  <a:pt x="290608" y="126205"/>
                </a:lnTo>
                <a:lnTo>
                  <a:pt x="293716" y="126999"/>
                </a:lnTo>
                <a:lnTo>
                  <a:pt x="299710" y="130422"/>
                </a:lnTo>
                <a:lnTo>
                  <a:pt x="306768" y="135829"/>
                </a:lnTo>
                <a:lnTo>
                  <a:pt x="310274" y="136569"/>
                </a:lnTo>
                <a:lnTo>
                  <a:pt x="317078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4"/>
          <p:cNvSpPr/>
          <p:nvPr/>
        </p:nvSpPr>
        <p:spPr>
          <a:xfrm>
            <a:off x="3183254" y="2786062"/>
            <a:ext cx="137131" cy="154306"/>
          </a:xfrm>
          <a:custGeom>
            <a:avLst/>
            <a:gdLst/>
            <a:ahLst/>
            <a:cxnLst/>
            <a:rect l="0" t="0" r="0" b="0"/>
            <a:pathLst>
              <a:path w="137131" h="154306">
                <a:moveTo>
                  <a:pt x="128588" y="0"/>
                </a:moveTo>
                <a:lnTo>
                  <a:pt x="137056" y="0"/>
                </a:lnTo>
                <a:lnTo>
                  <a:pt x="137130" y="4551"/>
                </a:lnTo>
                <a:lnTo>
                  <a:pt x="136187" y="6844"/>
                </a:lnTo>
                <a:lnTo>
                  <a:pt x="134607" y="9325"/>
                </a:lnTo>
                <a:lnTo>
                  <a:pt x="132600" y="11932"/>
                </a:lnTo>
                <a:lnTo>
                  <a:pt x="131263" y="14622"/>
                </a:lnTo>
                <a:lnTo>
                  <a:pt x="130372" y="17368"/>
                </a:lnTo>
                <a:lnTo>
                  <a:pt x="129777" y="20151"/>
                </a:lnTo>
                <a:lnTo>
                  <a:pt x="128428" y="22959"/>
                </a:lnTo>
                <a:lnTo>
                  <a:pt x="126576" y="25784"/>
                </a:lnTo>
                <a:lnTo>
                  <a:pt x="124390" y="28619"/>
                </a:lnTo>
                <a:lnTo>
                  <a:pt x="121979" y="31462"/>
                </a:lnTo>
                <a:lnTo>
                  <a:pt x="119419" y="34310"/>
                </a:lnTo>
                <a:lnTo>
                  <a:pt x="114036" y="40014"/>
                </a:lnTo>
                <a:lnTo>
                  <a:pt x="108468" y="45724"/>
                </a:lnTo>
                <a:lnTo>
                  <a:pt x="106602" y="49533"/>
                </a:lnTo>
                <a:lnTo>
                  <a:pt x="105358" y="53977"/>
                </a:lnTo>
                <a:lnTo>
                  <a:pt x="104529" y="58844"/>
                </a:lnTo>
                <a:lnTo>
                  <a:pt x="102071" y="63995"/>
                </a:lnTo>
                <a:lnTo>
                  <a:pt x="98528" y="69333"/>
                </a:lnTo>
                <a:lnTo>
                  <a:pt x="94260" y="74797"/>
                </a:lnTo>
                <a:lnTo>
                  <a:pt x="89510" y="79392"/>
                </a:lnTo>
                <a:lnTo>
                  <a:pt x="84439" y="83408"/>
                </a:lnTo>
                <a:lnTo>
                  <a:pt x="79153" y="87038"/>
                </a:lnTo>
                <a:lnTo>
                  <a:pt x="74676" y="91363"/>
                </a:lnTo>
                <a:lnTo>
                  <a:pt x="70739" y="96151"/>
                </a:lnTo>
                <a:lnTo>
                  <a:pt x="67162" y="101248"/>
                </a:lnTo>
                <a:lnTo>
                  <a:pt x="63825" y="105599"/>
                </a:lnTo>
                <a:lnTo>
                  <a:pt x="60647" y="109452"/>
                </a:lnTo>
                <a:lnTo>
                  <a:pt x="57577" y="112973"/>
                </a:lnTo>
                <a:lnTo>
                  <a:pt x="53625" y="116273"/>
                </a:lnTo>
                <a:lnTo>
                  <a:pt x="49085" y="119425"/>
                </a:lnTo>
                <a:lnTo>
                  <a:pt x="44154" y="122479"/>
                </a:lnTo>
                <a:lnTo>
                  <a:pt x="39913" y="125468"/>
                </a:lnTo>
                <a:lnTo>
                  <a:pt x="36134" y="128413"/>
                </a:lnTo>
                <a:lnTo>
                  <a:pt x="32662" y="131329"/>
                </a:lnTo>
                <a:lnTo>
                  <a:pt x="29395" y="133272"/>
                </a:lnTo>
                <a:lnTo>
                  <a:pt x="26264" y="134568"/>
                </a:lnTo>
                <a:lnTo>
                  <a:pt x="23225" y="135432"/>
                </a:lnTo>
                <a:lnTo>
                  <a:pt x="20246" y="136961"/>
                </a:lnTo>
                <a:lnTo>
                  <a:pt x="17307" y="138932"/>
                </a:lnTo>
                <a:lnTo>
                  <a:pt x="14396" y="141199"/>
                </a:lnTo>
                <a:lnTo>
                  <a:pt x="11502" y="143663"/>
                </a:lnTo>
                <a:lnTo>
                  <a:pt x="8621" y="146258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5"/>
          <p:cNvSpPr/>
          <p:nvPr/>
        </p:nvSpPr>
        <p:spPr>
          <a:xfrm>
            <a:off x="3963456" y="3634740"/>
            <a:ext cx="291362" cy="128588"/>
          </a:xfrm>
          <a:custGeom>
            <a:avLst/>
            <a:gdLst/>
            <a:ahLst/>
            <a:cxnLst/>
            <a:rect l="0" t="0" r="0" b="0"/>
            <a:pathLst>
              <a:path w="291362" h="128588">
                <a:moveTo>
                  <a:pt x="8469" y="0"/>
                </a:moveTo>
                <a:lnTo>
                  <a:pt x="0" y="0"/>
                </a:lnTo>
                <a:lnTo>
                  <a:pt x="4478" y="0"/>
                </a:lnTo>
                <a:lnTo>
                  <a:pt x="5808" y="952"/>
                </a:lnTo>
                <a:lnTo>
                  <a:pt x="6695" y="2539"/>
                </a:lnTo>
                <a:lnTo>
                  <a:pt x="7286" y="4551"/>
                </a:lnTo>
                <a:lnTo>
                  <a:pt x="8633" y="5891"/>
                </a:lnTo>
                <a:lnTo>
                  <a:pt x="10483" y="6785"/>
                </a:lnTo>
                <a:lnTo>
                  <a:pt x="12669" y="7381"/>
                </a:lnTo>
                <a:lnTo>
                  <a:pt x="17638" y="10583"/>
                </a:lnTo>
                <a:lnTo>
                  <a:pt x="20296" y="12770"/>
                </a:lnTo>
                <a:lnTo>
                  <a:pt x="23974" y="14228"/>
                </a:lnTo>
                <a:lnTo>
                  <a:pt x="28330" y="15200"/>
                </a:lnTo>
                <a:lnTo>
                  <a:pt x="33140" y="15848"/>
                </a:lnTo>
                <a:lnTo>
                  <a:pt x="41023" y="19109"/>
                </a:lnTo>
                <a:lnTo>
                  <a:pt x="44459" y="21311"/>
                </a:lnTo>
                <a:lnTo>
                  <a:pt x="48655" y="23732"/>
                </a:lnTo>
                <a:lnTo>
                  <a:pt x="58396" y="28962"/>
                </a:lnTo>
                <a:lnTo>
                  <a:pt x="74592" y="37262"/>
                </a:lnTo>
                <a:lnTo>
                  <a:pt x="79220" y="40081"/>
                </a:lnTo>
                <a:lnTo>
                  <a:pt x="83259" y="42913"/>
                </a:lnTo>
                <a:lnTo>
                  <a:pt x="86904" y="45754"/>
                </a:lnTo>
                <a:lnTo>
                  <a:pt x="91239" y="47647"/>
                </a:lnTo>
                <a:lnTo>
                  <a:pt x="96034" y="48910"/>
                </a:lnTo>
                <a:lnTo>
                  <a:pt x="101136" y="49751"/>
                </a:lnTo>
                <a:lnTo>
                  <a:pt x="106442" y="51265"/>
                </a:lnTo>
                <a:lnTo>
                  <a:pt x="111884" y="53227"/>
                </a:lnTo>
                <a:lnTo>
                  <a:pt x="117417" y="55487"/>
                </a:lnTo>
                <a:lnTo>
                  <a:pt x="123011" y="57946"/>
                </a:lnTo>
                <a:lnTo>
                  <a:pt x="134307" y="63219"/>
                </a:lnTo>
                <a:lnTo>
                  <a:pt x="151376" y="71542"/>
                </a:lnTo>
                <a:lnTo>
                  <a:pt x="157080" y="73412"/>
                </a:lnTo>
                <a:lnTo>
                  <a:pt x="162788" y="74659"/>
                </a:lnTo>
                <a:lnTo>
                  <a:pt x="168498" y="75490"/>
                </a:lnTo>
                <a:lnTo>
                  <a:pt x="177383" y="78953"/>
                </a:lnTo>
                <a:lnTo>
                  <a:pt x="181086" y="81211"/>
                </a:lnTo>
                <a:lnTo>
                  <a:pt x="185459" y="82715"/>
                </a:lnTo>
                <a:lnTo>
                  <a:pt x="190280" y="83718"/>
                </a:lnTo>
                <a:lnTo>
                  <a:pt x="195399" y="84387"/>
                </a:lnTo>
                <a:lnTo>
                  <a:pt x="200716" y="85786"/>
                </a:lnTo>
                <a:lnTo>
                  <a:pt x="206166" y="87670"/>
                </a:lnTo>
                <a:lnTo>
                  <a:pt x="211704" y="89879"/>
                </a:lnTo>
                <a:lnTo>
                  <a:pt x="216349" y="92304"/>
                </a:lnTo>
                <a:lnTo>
                  <a:pt x="220398" y="94874"/>
                </a:lnTo>
                <a:lnTo>
                  <a:pt x="224050" y="97539"/>
                </a:lnTo>
                <a:lnTo>
                  <a:pt x="227437" y="100268"/>
                </a:lnTo>
                <a:lnTo>
                  <a:pt x="230648" y="103040"/>
                </a:lnTo>
                <a:lnTo>
                  <a:pt x="233740" y="105841"/>
                </a:lnTo>
                <a:lnTo>
                  <a:pt x="237707" y="107708"/>
                </a:lnTo>
                <a:lnTo>
                  <a:pt x="242257" y="108953"/>
                </a:lnTo>
                <a:lnTo>
                  <a:pt x="247195" y="109782"/>
                </a:lnTo>
                <a:lnTo>
                  <a:pt x="255222" y="113245"/>
                </a:lnTo>
                <a:lnTo>
                  <a:pt x="263585" y="118677"/>
                </a:lnTo>
                <a:lnTo>
                  <a:pt x="267269" y="121960"/>
                </a:lnTo>
                <a:lnTo>
                  <a:pt x="269584" y="124169"/>
                </a:lnTo>
                <a:lnTo>
                  <a:pt x="272081" y="125642"/>
                </a:lnTo>
                <a:lnTo>
                  <a:pt x="280391" y="128005"/>
                </a:lnTo>
                <a:lnTo>
                  <a:pt x="282315" y="128472"/>
                </a:lnTo>
                <a:lnTo>
                  <a:pt x="291361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6"/>
          <p:cNvSpPr/>
          <p:nvPr/>
        </p:nvSpPr>
        <p:spPr>
          <a:xfrm>
            <a:off x="4031932" y="3609127"/>
            <a:ext cx="137161" cy="162774"/>
          </a:xfrm>
          <a:custGeom>
            <a:avLst/>
            <a:gdLst/>
            <a:ahLst/>
            <a:cxnLst/>
            <a:rect l="0" t="0" r="0" b="0"/>
            <a:pathLst>
              <a:path w="137161" h="162774">
                <a:moveTo>
                  <a:pt x="137160" y="8468"/>
                </a:moveTo>
                <a:lnTo>
                  <a:pt x="137160" y="3917"/>
                </a:lnTo>
                <a:lnTo>
                  <a:pt x="136208" y="2576"/>
                </a:lnTo>
                <a:lnTo>
                  <a:pt x="134620" y="1682"/>
                </a:lnTo>
                <a:lnTo>
                  <a:pt x="129779" y="248"/>
                </a:lnTo>
                <a:lnTo>
                  <a:pt x="126577" y="52"/>
                </a:lnTo>
                <a:lnTo>
                  <a:pt x="124390" y="0"/>
                </a:lnTo>
                <a:lnTo>
                  <a:pt x="122931" y="917"/>
                </a:lnTo>
                <a:lnTo>
                  <a:pt x="121959" y="2482"/>
                </a:lnTo>
                <a:lnTo>
                  <a:pt x="121312" y="4477"/>
                </a:lnTo>
                <a:lnTo>
                  <a:pt x="119926" y="5807"/>
                </a:lnTo>
                <a:lnTo>
                  <a:pt x="118051" y="6694"/>
                </a:lnTo>
                <a:lnTo>
                  <a:pt x="115848" y="7285"/>
                </a:lnTo>
                <a:lnTo>
                  <a:pt x="114380" y="8632"/>
                </a:lnTo>
                <a:lnTo>
                  <a:pt x="113401" y="10482"/>
                </a:lnTo>
                <a:lnTo>
                  <a:pt x="112748" y="12668"/>
                </a:lnTo>
                <a:lnTo>
                  <a:pt x="109483" y="17637"/>
                </a:lnTo>
                <a:lnTo>
                  <a:pt x="107279" y="20296"/>
                </a:lnTo>
                <a:lnTo>
                  <a:pt x="104856" y="23973"/>
                </a:lnTo>
                <a:lnTo>
                  <a:pt x="102289" y="28330"/>
                </a:lnTo>
                <a:lnTo>
                  <a:pt x="99625" y="33139"/>
                </a:lnTo>
                <a:lnTo>
                  <a:pt x="96897" y="37298"/>
                </a:lnTo>
                <a:lnTo>
                  <a:pt x="94125" y="41023"/>
                </a:lnTo>
                <a:lnTo>
                  <a:pt x="91325" y="44458"/>
                </a:lnTo>
                <a:lnTo>
                  <a:pt x="88506" y="48654"/>
                </a:lnTo>
                <a:lnTo>
                  <a:pt x="85674" y="53356"/>
                </a:lnTo>
                <a:lnTo>
                  <a:pt x="82834" y="58396"/>
                </a:lnTo>
                <a:lnTo>
                  <a:pt x="77137" y="69076"/>
                </a:lnTo>
                <a:lnTo>
                  <a:pt x="74285" y="74590"/>
                </a:lnTo>
                <a:lnTo>
                  <a:pt x="70478" y="79219"/>
                </a:lnTo>
                <a:lnTo>
                  <a:pt x="66036" y="83258"/>
                </a:lnTo>
                <a:lnTo>
                  <a:pt x="61168" y="86903"/>
                </a:lnTo>
                <a:lnTo>
                  <a:pt x="56972" y="91238"/>
                </a:lnTo>
                <a:lnTo>
                  <a:pt x="53221" y="96033"/>
                </a:lnTo>
                <a:lnTo>
                  <a:pt x="49768" y="101134"/>
                </a:lnTo>
                <a:lnTo>
                  <a:pt x="46514" y="106440"/>
                </a:lnTo>
                <a:lnTo>
                  <a:pt x="43392" y="111883"/>
                </a:lnTo>
                <a:lnTo>
                  <a:pt x="40358" y="117416"/>
                </a:lnTo>
                <a:lnTo>
                  <a:pt x="37383" y="122058"/>
                </a:lnTo>
                <a:lnTo>
                  <a:pt x="34447" y="126104"/>
                </a:lnTo>
                <a:lnTo>
                  <a:pt x="31537" y="129754"/>
                </a:lnTo>
                <a:lnTo>
                  <a:pt x="28645" y="134093"/>
                </a:lnTo>
                <a:lnTo>
                  <a:pt x="25764" y="138890"/>
                </a:lnTo>
                <a:lnTo>
                  <a:pt x="22891" y="143993"/>
                </a:lnTo>
                <a:lnTo>
                  <a:pt x="20023" y="148348"/>
                </a:lnTo>
                <a:lnTo>
                  <a:pt x="17159" y="152204"/>
                </a:lnTo>
                <a:lnTo>
                  <a:pt x="10269" y="160685"/>
                </a:lnTo>
                <a:lnTo>
                  <a:pt x="8751" y="161381"/>
                </a:lnTo>
                <a:lnTo>
                  <a:pt x="4524" y="162154"/>
                </a:lnTo>
                <a:lnTo>
                  <a:pt x="0" y="1627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7"/>
          <p:cNvSpPr/>
          <p:nvPr/>
        </p:nvSpPr>
        <p:spPr>
          <a:xfrm>
            <a:off x="3457680" y="3146138"/>
            <a:ext cx="394230" cy="128192"/>
          </a:xfrm>
          <a:custGeom>
            <a:avLst/>
            <a:gdLst/>
            <a:ahLst/>
            <a:cxnLst/>
            <a:rect l="0" t="0" r="0" b="0"/>
            <a:pathLst>
              <a:path w="394230" h="128192">
                <a:moveTo>
                  <a:pt x="8467" y="8542"/>
                </a:moveTo>
                <a:lnTo>
                  <a:pt x="8467" y="3991"/>
                </a:lnTo>
                <a:lnTo>
                  <a:pt x="7515" y="2650"/>
                </a:lnTo>
                <a:lnTo>
                  <a:pt x="5927" y="1756"/>
                </a:lnTo>
                <a:lnTo>
                  <a:pt x="0" y="0"/>
                </a:lnTo>
                <a:lnTo>
                  <a:pt x="12668" y="12740"/>
                </a:lnTo>
                <a:lnTo>
                  <a:pt x="14125" y="15151"/>
                </a:lnTo>
                <a:lnTo>
                  <a:pt x="15096" y="17710"/>
                </a:lnTo>
                <a:lnTo>
                  <a:pt x="15744" y="20369"/>
                </a:lnTo>
                <a:lnTo>
                  <a:pt x="16176" y="23094"/>
                </a:lnTo>
                <a:lnTo>
                  <a:pt x="16464" y="25863"/>
                </a:lnTo>
                <a:lnTo>
                  <a:pt x="16655" y="28662"/>
                </a:lnTo>
                <a:lnTo>
                  <a:pt x="17736" y="30528"/>
                </a:lnTo>
                <a:lnTo>
                  <a:pt x="19409" y="31771"/>
                </a:lnTo>
                <a:lnTo>
                  <a:pt x="21477" y="32601"/>
                </a:lnTo>
                <a:lnTo>
                  <a:pt x="22855" y="34106"/>
                </a:lnTo>
                <a:lnTo>
                  <a:pt x="23774" y="36062"/>
                </a:lnTo>
                <a:lnTo>
                  <a:pt x="24386" y="38318"/>
                </a:lnTo>
                <a:lnTo>
                  <a:pt x="25748" y="40775"/>
                </a:lnTo>
                <a:lnTo>
                  <a:pt x="27608" y="43366"/>
                </a:lnTo>
                <a:lnTo>
                  <a:pt x="29800" y="46045"/>
                </a:lnTo>
                <a:lnTo>
                  <a:pt x="32214" y="48784"/>
                </a:lnTo>
                <a:lnTo>
                  <a:pt x="34776" y="51562"/>
                </a:lnTo>
                <a:lnTo>
                  <a:pt x="40162" y="57189"/>
                </a:lnTo>
                <a:lnTo>
                  <a:pt x="45732" y="62865"/>
                </a:lnTo>
                <a:lnTo>
                  <a:pt x="49502" y="65712"/>
                </a:lnTo>
                <a:lnTo>
                  <a:pt x="53921" y="68563"/>
                </a:lnTo>
                <a:lnTo>
                  <a:pt x="58772" y="71416"/>
                </a:lnTo>
                <a:lnTo>
                  <a:pt x="62959" y="74270"/>
                </a:lnTo>
                <a:lnTo>
                  <a:pt x="66702" y="77126"/>
                </a:lnTo>
                <a:lnTo>
                  <a:pt x="70151" y="79982"/>
                </a:lnTo>
                <a:lnTo>
                  <a:pt x="73402" y="82839"/>
                </a:lnTo>
                <a:lnTo>
                  <a:pt x="76522" y="85695"/>
                </a:lnTo>
                <a:lnTo>
                  <a:pt x="82529" y="91409"/>
                </a:lnTo>
                <a:lnTo>
                  <a:pt x="88373" y="97124"/>
                </a:lnTo>
                <a:lnTo>
                  <a:pt x="92218" y="99982"/>
                </a:lnTo>
                <a:lnTo>
                  <a:pt x="96686" y="102839"/>
                </a:lnTo>
                <a:lnTo>
                  <a:pt x="101569" y="105697"/>
                </a:lnTo>
                <a:lnTo>
                  <a:pt x="106731" y="108554"/>
                </a:lnTo>
                <a:lnTo>
                  <a:pt x="117544" y="114269"/>
                </a:lnTo>
                <a:lnTo>
                  <a:pt x="128701" y="117444"/>
                </a:lnTo>
                <a:lnTo>
                  <a:pt x="140009" y="118855"/>
                </a:lnTo>
                <a:lnTo>
                  <a:pt x="151386" y="119482"/>
                </a:lnTo>
                <a:lnTo>
                  <a:pt x="162791" y="122301"/>
                </a:lnTo>
                <a:lnTo>
                  <a:pt x="174211" y="125777"/>
                </a:lnTo>
                <a:lnTo>
                  <a:pt x="185636" y="127321"/>
                </a:lnTo>
                <a:lnTo>
                  <a:pt x="197064" y="128007"/>
                </a:lnTo>
                <a:lnTo>
                  <a:pt x="202778" y="128191"/>
                </a:lnTo>
                <a:lnTo>
                  <a:pt x="214207" y="125854"/>
                </a:lnTo>
                <a:lnTo>
                  <a:pt x="225637" y="122593"/>
                </a:lnTo>
                <a:lnTo>
                  <a:pt x="237067" y="121143"/>
                </a:lnTo>
                <a:lnTo>
                  <a:pt x="248497" y="117960"/>
                </a:lnTo>
                <a:lnTo>
                  <a:pt x="259927" y="114322"/>
                </a:lnTo>
                <a:lnTo>
                  <a:pt x="271357" y="112705"/>
                </a:lnTo>
                <a:lnTo>
                  <a:pt x="282787" y="109447"/>
                </a:lnTo>
                <a:lnTo>
                  <a:pt x="288502" y="107244"/>
                </a:lnTo>
                <a:lnTo>
                  <a:pt x="294217" y="104823"/>
                </a:lnTo>
                <a:lnTo>
                  <a:pt x="305647" y="99593"/>
                </a:lnTo>
                <a:lnTo>
                  <a:pt x="328507" y="88475"/>
                </a:lnTo>
                <a:lnTo>
                  <a:pt x="339937" y="82802"/>
                </a:lnTo>
                <a:lnTo>
                  <a:pt x="344699" y="79956"/>
                </a:lnTo>
                <a:lnTo>
                  <a:pt x="348827" y="77106"/>
                </a:lnTo>
                <a:lnTo>
                  <a:pt x="352531" y="74254"/>
                </a:lnTo>
                <a:lnTo>
                  <a:pt x="355953" y="71400"/>
                </a:lnTo>
                <a:lnTo>
                  <a:pt x="359187" y="68545"/>
                </a:lnTo>
                <a:lnTo>
                  <a:pt x="362296" y="65689"/>
                </a:lnTo>
                <a:lnTo>
                  <a:pt x="366273" y="62832"/>
                </a:lnTo>
                <a:lnTo>
                  <a:pt x="370829" y="59975"/>
                </a:lnTo>
                <a:lnTo>
                  <a:pt x="382728" y="53097"/>
                </a:lnTo>
                <a:lnTo>
                  <a:pt x="383704" y="51580"/>
                </a:lnTo>
                <a:lnTo>
                  <a:pt x="384355" y="49616"/>
                </a:lnTo>
                <a:lnTo>
                  <a:pt x="385400" y="44172"/>
                </a:lnTo>
                <a:lnTo>
                  <a:pt x="388082" y="40887"/>
                </a:lnTo>
                <a:lnTo>
                  <a:pt x="393870" y="34647"/>
                </a:lnTo>
                <a:lnTo>
                  <a:pt x="394070" y="31892"/>
                </a:lnTo>
                <a:lnTo>
                  <a:pt x="394229" y="256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8"/>
          <p:cNvSpPr/>
          <p:nvPr/>
        </p:nvSpPr>
        <p:spPr>
          <a:xfrm>
            <a:off x="3620453" y="3094672"/>
            <a:ext cx="42862" cy="111443"/>
          </a:xfrm>
          <a:custGeom>
            <a:avLst/>
            <a:gdLst/>
            <a:ahLst/>
            <a:cxnLst/>
            <a:rect l="0" t="0" r="0" b="0"/>
            <a:pathLst>
              <a:path w="42862" h="111443">
                <a:moveTo>
                  <a:pt x="8572" y="0"/>
                </a:moveTo>
                <a:lnTo>
                  <a:pt x="30" y="0"/>
                </a:lnTo>
                <a:lnTo>
                  <a:pt x="0" y="12770"/>
                </a:lnTo>
                <a:lnTo>
                  <a:pt x="952" y="15181"/>
                </a:lnTo>
                <a:lnTo>
                  <a:pt x="2539" y="17741"/>
                </a:lnTo>
                <a:lnTo>
                  <a:pt x="4550" y="20400"/>
                </a:lnTo>
                <a:lnTo>
                  <a:pt x="5890" y="23125"/>
                </a:lnTo>
                <a:lnTo>
                  <a:pt x="6784" y="25894"/>
                </a:lnTo>
                <a:lnTo>
                  <a:pt x="7380" y="28693"/>
                </a:lnTo>
                <a:lnTo>
                  <a:pt x="7777" y="31511"/>
                </a:lnTo>
                <a:lnTo>
                  <a:pt x="8042" y="34342"/>
                </a:lnTo>
                <a:lnTo>
                  <a:pt x="8218" y="37182"/>
                </a:lnTo>
                <a:lnTo>
                  <a:pt x="8415" y="42878"/>
                </a:lnTo>
                <a:lnTo>
                  <a:pt x="8467" y="45730"/>
                </a:lnTo>
                <a:lnTo>
                  <a:pt x="9454" y="48584"/>
                </a:lnTo>
                <a:lnTo>
                  <a:pt x="11065" y="51440"/>
                </a:lnTo>
                <a:lnTo>
                  <a:pt x="13092" y="54296"/>
                </a:lnTo>
                <a:lnTo>
                  <a:pt x="14442" y="57152"/>
                </a:lnTo>
                <a:lnTo>
                  <a:pt x="15343" y="60009"/>
                </a:lnTo>
                <a:lnTo>
                  <a:pt x="15943" y="62866"/>
                </a:lnTo>
                <a:lnTo>
                  <a:pt x="17296" y="65723"/>
                </a:lnTo>
                <a:lnTo>
                  <a:pt x="19151" y="68581"/>
                </a:lnTo>
                <a:lnTo>
                  <a:pt x="21339" y="71438"/>
                </a:lnTo>
                <a:lnTo>
                  <a:pt x="22799" y="74295"/>
                </a:lnTo>
                <a:lnTo>
                  <a:pt x="23771" y="77153"/>
                </a:lnTo>
                <a:lnTo>
                  <a:pt x="24419" y="80010"/>
                </a:lnTo>
                <a:lnTo>
                  <a:pt x="24852" y="82868"/>
                </a:lnTo>
                <a:lnTo>
                  <a:pt x="25140" y="85725"/>
                </a:lnTo>
                <a:lnTo>
                  <a:pt x="25332" y="88583"/>
                </a:lnTo>
                <a:lnTo>
                  <a:pt x="26413" y="90488"/>
                </a:lnTo>
                <a:lnTo>
                  <a:pt x="28085" y="91758"/>
                </a:lnTo>
                <a:lnTo>
                  <a:pt x="30154" y="92604"/>
                </a:lnTo>
                <a:lnTo>
                  <a:pt x="31532" y="94121"/>
                </a:lnTo>
                <a:lnTo>
                  <a:pt x="32451" y="96085"/>
                </a:lnTo>
                <a:lnTo>
                  <a:pt x="33063" y="98347"/>
                </a:lnTo>
                <a:lnTo>
                  <a:pt x="33472" y="100807"/>
                </a:lnTo>
                <a:lnTo>
                  <a:pt x="33744" y="103400"/>
                </a:lnTo>
                <a:lnTo>
                  <a:pt x="34181" y="109854"/>
                </a:lnTo>
                <a:lnTo>
                  <a:pt x="35169" y="110383"/>
                </a:lnTo>
                <a:lnTo>
                  <a:pt x="36781" y="110736"/>
                </a:lnTo>
                <a:lnTo>
                  <a:pt x="42861" y="1114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9"/>
          <p:cNvSpPr/>
          <p:nvPr/>
        </p:nvSpPr>
        <p:spPr>
          <a:xfrm>
            <a:off x="3714750" y="3103245"/>
            <a:ext cx="7381" cy="128588"/>
          </a:xfrm>
          <a:custGeom>
            <a:avLst/>
            <a:gdLst/>
            <a:ahLst/>
            <a:cxnLst/>
            <a:rect l="0" t="0" r="0" b="0"/>
            <a:pathLst>
              <a:path w="7381" h="128588">
                <a:moveTo>
                  <a:pt x="0" y="8572"/>
                </a:moveTo>
                <a:lnTo>
                  <a:pt x="0" y="0"/>
                </a:lnTo>
                <a:lnTo>
                  <a:pt x="0" y="11931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5891" y="22959"/>
                </a:lnTo>
                <a:lnTo>
                  <a:pt x="6785" y="25783"/>
                </a:lnTo>
                <a:lnTo>
                  <a:pt x="7380" y="28619"/>
                </a:lnTo>
                <a:lnTo>
                  <a:pt x="6825" y="32414"/>
                </a:lnTo>
                <a:lnTo>
                  <a:pt x="5502" y="36849"/>
                </a:lnTo>
                <a:lnTo>
                  <a:pt x="3668" y="41711"/>
                </a:lnTo>
                <a:lnTo>
                  <a:pt x="2445" y="45905"/>
                </a:lnTo>
                <a:lnTo>
                  <a:pt x="1630" y="49653"/>
                </a:lnTo>
                <a:lnTo>
                  <a:pt x="1087" y="53104"/>
                </a:lnTo>
                <a:lnTo>
                  <a:pt x="724" y="57310"/>
                </a:lnTo>
                <a:lnTo>
                  <a:pt x="483" y="62019"/>
                </a:lnTo>
                <a:lnTo>
                  <a:pt x="143" y="75208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0"/>
          <p:cNvSpPr/>
          <p:nvPr/>
        </p:nvSpPr>
        <p:spPr>
          <a:xfrm>
            <a:off x="4229100" y="3951922"/>
            <a:ext cx="377191" cy="162484"/>
          </a:xfrm>
          <a:custGeom>
            <a:avLst/>
            <a:gdLst/>
            <a:ahLst/>
            <a:cxnLst/>
            <a:rect l="0" t="0" r="0" b="0"/>
            <a:pathLst>
              <a:path w="377191" h="162484">
                <a:moveTo>
                  <a:pt x="0" y="68580"/>
                </a:moveTo>
                <a:lnTo>
                  <a:pt x="0" y="73131"/>
                </a:lnTo>
                <a:lnTo>
                  <a:pt x="952" y="74471"/>
                </a:lnTo>
                <a:lnTo>
                  <a:pt x="2540" y="75365"/>
                </a:lnTo>
                <a:lnTo>
                  <a:pt x="4550" y="75961"/>
                </a:lnTo>
                <a:lnTo>
                  <a:pt x="9325" y="79163"/>
                </a:lnTo>
                <a:lnTo>
                  <a:pt x="11931" y="81350"/>
                </a:lnTo>
                <a:lnTo>
                  <a:pt x="15574" y="82809"/>
                </a:lnTo>
                <a:lnTo>
                  <a:pt x="24701" y="84429"/>
                </a:lnTo>
                <a:lnTo>
                  <a:pt x="32568" y="87689"/>
                </a:lnTo>
                <a:lnTo>
                  <a:pt x="35999" y="89892"/>
                </a:lnTo>
                <a:lnTo>
                  <a:pt x="39240" y="93265"/>
                </a:lnTo>
                <a:lnTo>
                  <a:pt x="42352" y="97419"/>
                </a:lnTo>
                <a:lnTo>
                  <a:pt x="45379" y="102094"/>
                </a:lnTo>
                <a:lnTo>
                  <a:pt x="49303" y="106163"/>
                </a:lnTo>
                <a:lnTo>
                  <a:pt x="53823" y="109828"/>
                </a:lnTo>
                <a:lnTo>
                  <a:pt x="58742" y="113224"/>
                </a:lnTo>
                <a:lnTo>
                  <a:pt x="66747" y="116997"/>
                </a:lnTo>
                <a:lnTo>
                  <a:pt x="70216" y="118003"/>
                </a:lnTo>
                <a:lnTo>
                  <a:pt x="74433" y="120579"/>
                </a:lnTo>
                <a:lnTo>
                  <a:pt x="79149" y="124201"/>
                </a:lnTo>
                <a:lnTo>
                  <a:pt x="84198" y="128521"/>
                </a:lnTo>
                <a:lnTo>
                  <a:pt x="92349" y="133320"/>
                </a:lnTo>
                <a:lnTo>
                  <a:pt x="100098" y="136406"/>
                </a:lnTo>
                <a:lnTo>
                  <a:pt x="109893" y="140952"/>
                </a:lnTo>
                <a:lnTo>
                  <a:pt x="114219" y="143498"/>
                </a:lnTo>
                <a:lnTo>
                  <a:pt x="118056" y="146148"/>
                </a:lnTo>
                <a:lnTo>
                  <a:pt x="121566" y="148867"/>
                </a:lnTo>
                <a:lnTo>
                  <a:pt x="125812" y="150680"/>
                </a:lnTo>
                <a:lnTo>
                  <a:pt x="135609" y="152694"/>
                </a:lnTo>
                <a:lnTo>
                  <a:pt x="146313" y="156129"/>
                </a:lnTo>
                <a:lnTo>
                  <a:pt x="157420" y="159878"/>
                </a:lnTo>
                <a:lnTo>
                  <a:pt x="168707" y="161545"/>
                </a:lnTo>
                <a:lnTo>
                  <a:pt x="180073" y="162285"/>
                </a:lnTo>
                <a:lnTo>
                  <a:pt x="185771" y="162483"/>
                </a:lnTo>
                <a:lnTo>
                  <a:pt x="197182" y="160162"/>
                </a:lnTo>
                <a:lnTo>
                  <a:pt x="208603" y="156908"/>
                </a:lnTo>
                <a:lnTo>
                  <a:pt x="220030" y="155462"/>
                </a:lnTo>
                <a:lnTo>
                  <a:pt x="231459" y="152279"/>
                </a:lnTo>
                <a:lnTo>
                  <a:pt x="242888" y="147690"/>
                </a:lnTo>
                <a:lnTo>
                  <a:pt x="248603" y="145132"/>
                </a:lnTo>
                <a:lnTo>
                  <a:pt x="260032" y="139751"/>
                </a:lnTo>
                <a:lnTo>
                  <a:pt x="288607" y="125695"/>
                </a:lnTo>
                <a:lnTo>
                  <a:pt x="294322" y="121897"/>
                </a:lnTo>
                <a:lnTo>
                  <a:pt x="300037" y="117460"/>
                </a:lnTo>
                <a:lnTo>
                  <a:pt x="305752" y="112596"/>
                </a:lnTo>
                <a:lnTo>
                  <a:pt x="310515" y="107449"/>
                </a:lnTo>
                <a:lnTo>
                  <a:pt x="314642" y="102113"/>
                </a:lnTo>
                <a:lnTo>
                  <a:pt x="318346" y="96650"/>
                </a:lnTo>
                <a:lnTo>
                  <a:pt x="322721" y="91104"/>
                </a:lnTo>
                <a:lnTo>
                  <a:pt x="327542" y="85501"/>
                </a:lnTo>
                <a:lnTo>
                  <a:pt x="332661" y="79861"/>
                </a:lnTo>
                <a:lnTo>
                  <a:pt x="337026" y="74196"/>
                </a:lnTo>
                <a:lnTo>
                  <a:pt x="340889" y="68513"/>
                </a:lnTo>
                <a:lnTo>
                  <a:pt x="344417" y="62821"/>
                </a:lnTo>
                <a:lnTo>
                  <a:pt x="347721" y="58073"/>
                </a:lnTo>
                <a:lnTo>
                  <a:pt x="350877" y="53955"/>
                </a:lnTo>
                <a:lnTo>
                  <a:pt x="353932" y="50258"/>
                </a:lnTo>
                <a:lnTo>
                  <a:pt x="356922" y="45888"/>
                </a:lnTo>
                <a:lnTo>
                  <a:pt x="359868" y="41069"/>
                </a:lnTo>
                <a:lnTo>
                  <a:pt x="362785" y="35952"/>
                </a:lnTo>
                <a:lnTo>
                  <a:pt x="365681" y="31588"/>
                </a:lnTo>
                <a:lnTo>
                  <a:pt x="368565" y="27726"/>
                </a:lnTo>
                <a:lnTo>
                  <a:pt x="371440" y="24199"/>
                </a:lnTo>
                <a:lnTo>
                  <a:pt x="373356" y="20895"/>
                </a:lnTo>
                <a:lnTo>
                  <a:pt x="374634" y="17740"/>
                </a:lnTo>
                <a:lnTo>
                  <a:pt x="375486" y="14684"/>
                </a:lnTo>
                <a:lnTo>
                  <a:pt x="376054" y="11694"/>
                </a:lnTo>
                <a:lnTo>
                  <a:pt x="376432" y="8749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1"/>
          <p:cNvSpPr/>
          <p:nvPr/>
        </p:nvSpPr>
        <p:spPr>
          <a:xfrm>
            <a:off x="4349124" y="3900487"/>
            <a:ext cx="51427" cy="111443"/>
          </a:xfrm>
          <a:custGeom>
            <a:avLst/>
            <a:gdLst/>
            <a:ahLst/>
            <a:cxnLst/>
            <a:rect l="0" t="0" r="0" b="0"/>
            <a:pathLst>
              <a:path w="51427" h="111443">
                <a:moveTo>
                  <a:pt x="8563" y="0"/>
                </a:moveTo>
                <a:lnTo>
                  <a:pt x="344" y="0"/>
                </a:lnTo>
                <a:lnTo>
                  <a:pt x="148" y="2540"/>
                </a:lnTo>
                <a:lnTo>
                  <a:pt x="60" y="6844"/>
                </a:lnTo>
                <a:lnTo>
                  <a:pt x="0" y="20151"/>
                </a:lnTo>
                <a:lnTo>
                  <a:pt x="949" y="22959"/>
                </a:lnTo>
                <a:lnTo>
                  <a:pt x="2535" y="25784"/>
                </a:lnTo>
                <a:lnTo>
                  <a:pt x="4544" y="28619"/>
                </a:lnTo>
                <a:lnTo>
                  <a:pt x="5884" y="31462"/>
                </a:lnTo>
                <a:lnTo>
                  <a:pt x="6777" y="34310"/>
                </a:lnTo>
                <a:lnTo>
                  <a:pt x="7372" y="37161"/>
                </a:lnTo>
                <a:lnTo>
                  <a:pt x="7769" y="40014"/>
                </a:lnTo>
                <a:lnTo>
                  <a:pt x="8034" y="42868"/>
                </a:lnTo>
                <a:lnTo>
                  <a:pt x="8210" y="45724"/>
                </a:lnTo>
                <a:lnTo>
                  <a:pt x="9280" y="49533"/>
                </a:lnTo>
                <a:lnTo>
                  <a:pt x="10946" y="53977"/>
                </a:lnTo>
                <a:lnTo>
                  <a:pt x="13009" y="58844"/>
                </a:lnTo>
                <a:lnTo>
                  <a:pt x="14385" y="63042"/>
                </a:lnTo>
                <a:lnTo>
                  <a:pt x="15302" y="66793"/>
                </a:lnTo>
                <a:lnTo>
                  <a:pt x="15913" y="70246"/>
                </a:lnTo>
                <a:lnTo>
                  <a:pt x="16320" y="73501"/>
                </a:lnTo>
                <a:lnTo>
                  <a:pt x="16592" y="76623"/>
                </a:lnTo>
                <a:lnTo>
                  <a:pt x="16773" y="79657"/>
                </a:lnTo>
                <a:lnTo>
                  <a:pt x="17847" y="82632"/>
                </a:lnTo>
                <a:lnTo>
                  <a:pt x="19515" y="85568"/>
                </a:lnTo>
                <a:lnTo>
                  <a:pt x="21579" y="88478"/>
                </a:lnTo>
                <a:lnTo>
                  <a:pt x="22955" y="91370"/>
                </a:lnTo>
                <a:lnTo>
                  <a:pt x="23873" y="94251"/>
                </a:lnTo>
                <a:lnTo>
                  <a:pt x="24485" y="97124"/>
                </a:lnTo>
                <a:lnTo>
                  <a:pt x="25845" y="99040"/>
                </a:lnTo>
                <a:lnTo>
                  <a:pt x="27704" y="100316"/>
                </a:lnTo>
                <a:lnTo>
                  <a:pt x="29896" y="101167"/>
                </a:lnTo>
                <a:lnTo>
                  <a:pt x="31358" y="102688"/>
                </a:lnTo>
                <a:lnTo>
                  <a:pt x="32332" y="104653"/>
                </a:lnTo>
                <a:lnTo>
                  <a:pt x="33896" y="110101"/>
                </a:lnTo>
                <a:lnTo>
                  <a:pt x="34977" y="110549"/>
                </a:lnTo>
                <a:lnTo>
                  <a:pt x="36650" y="110847"/>
                </a:lnTo>
                <a:lnTo>
                  <a:pt x="41628" y="111325"/>
                </a:lnTo>
                <a:lnTo>
                  <a:pt x="42988" y="111365"/>
                </a:lnTo>
                <a:lnTo>
                  <a:pt x="51426" y="1114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2"/>
          <p:cNvSpPr/>
          <p:nvPr/>
        </p:nvSpPr>
        <p:spPr>
          <a:xfrm>
            <a:off x="4460557" y="3857625"/>
            <a:ext cx="25719" cy="145733"/>
          </a:xfrm>
          <a:custGeom>
            <a:avLst/>
            <a:gdLst/>
            <a:ahLst/>
            <a:cxnLst/>
            <a:rect l="0" t="0" r="0" b="0"/>
            <a:pathLst>
              <a:path w="25719" h="145733">
                <a:moveTo>
                  <a:pt x="0" y="0"/>
                </a:moveTo>
                <a:lnTo>
                  <a:pt x="4551" y="4550"/>
                </a:lnTo>
                <a:lnTo>
                  <a:pt x="5892" y="6844"/>
                </a:lnTo>
                <a:lnTo>
                  <a:pt x="6785" y="9325"/>
                </a:lnTo>
                <a:lnTo>
                  <a:pt x="7381" y="11931"/>
                </a:lnTo>
                <a:lnTo>
                  <a:pt x="7778" y="15574"/>
                </a:lnTo>
                <a:lnTo>
                  <a:pt x="8043" y="19908"/>
                </a:lnTo>
                <a:lnTo>
                  <a:pt x="8337" y="28850"/>
                </a:lnTo>
                <a:lnTo>
                  <a:pt x="8503" y="40192"/>
                </a:lnTo>
                <a:lnTo>
                  <a:pt x="8541" y="49931"/>
                </a:lnTo>
                <a:lnTo>
                  <a:pt x="9504" y="54242"/>
                </a:lnTo>
                <a:lnTo>
                  <a:pt x="11099" y="58068"/>
                </a:lnTo>
                <a:lnTo>
                  <a:pt x="13114" y="61572"/>
                </a:lnTo>
                <a:lnTo>
                  <a:pt x="14458" y="65813"/>
                </a:lnTo>
                <a:lnTo>
                  <a:pt x="15353" y="70545"/>
                </a:lnTo>
                <a:lnTo>
                  <a:pt x="15950" y="75605"/>
                </a:lnTo>
                <a:lnTo>
                  <a:pt x="16349" y="79931"/>
                </a:lnTo>
                <a:lnTo>
                  <a:pt x="16615" y="83767"/>
                </a:lnTo>
                <a:lnTo>
                  <a:pt x="16791" y="87277"/>
                </a:lnTo>
                <a:lnTo>
                  <a:pt x="16988" y="96257"/>
                </a:lnTo>
                <a:lnTo>
                  <a:pt x="17041" y="101319"/>
                </a:lnTo>
                <a:lnTo>
                  <a:pt x="18028" y="105645"/>
                </a:lnTo>
                <a:lnTo>
                  <a:pt x="19639" y="109483"/>
                </a:lnTo>
                <a:lnTo>
                  <a:pt x="21665" y="112993"/>
                </a:lnTo>
                <a:lnTo>
                  <a:pt x="23016" y="117239"/>
                </a:lnTo>
                <a:lnTo>
                  <a:pt x="23916" y="121974"/>
                </a:lnTo>
                <a:lnTo>
                  <a:pt x="24517" y="127036"/>
                </a:lnTo>
                <a:lnTo>
                  <a:pt x="24917" y="131363"/>
                </a:lnTo>
                <a:lnTo>
                  <a:pt x="25184" y="135200"/>
                </a:lnTo>
                <a:lnTo>
                  <a:pt x="25718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3"/>
          <p:cNvSpPr/>
          <p:nvPr/>
        </p:nvSpPr>
        <p:spPr>
          <a:xfrm>
            <a:off x="3500471" y="3943748"/>
            <a:ext cx="454157" cy="264952"/>
          </a:xfrm>
          <a:custGeom>
            <a:avLst/>
            <a:gdLst/>
            <a:ahLst/>
            <a:cxnLst/>
            <a:rect l="0" t="0" r="0" b="0"/>
            <a:pathLst>
              <a:path w="454157" h="264952">
                <a:moveTo>
                  <a:pt x="59974" y="213914"/>
                </a:moveTo>
                <a:lnTo>
                  <a:pt x="55423" y="209364"/>
                </a:lnTo>
                <a:lnTo>
                  <a:pt x="53130" y="208023"/>
                </a:lnTo>
                <a:lnTo>
                  <a:pt x="44373" y="205695"/>
                </a:lnTo>
                <a:lnTo>
                  <a:pt x="38735" y="205446"/>
                </a:lnTo>
                <a:lnTo>
                  <a:pt x="36290" y="204459"/>
                </a:lnTo>
                <a:lnTo>
                  <a:pt x="28297" y="199471"/>
                </a:lnTo>
                <a:lnTo>
                  <a:pt x="19896" y="196617"/>
                </a:lnTo>
                <a:lnTo>
                  <a:pt x="14221" y="192574"/>
                </a:lnTo>
                <a:lnTo>
                  <a:pt x="12327" y="190162"/>
                </a:lnTo>
                <a:lnTo>
                  <a:pt x="11064" y="187602"/>
                </a:lnTo>
                <a:lnTo>
                  <a:pt x="10222" y="184943"/>
                </a:lnTo>
                <a:lnTo>
                  <a:pt x="6747" y="179448"/>
                </a:lnTo>
                <a:lnTo>
                  <a:pt x="4487" y="176649"/>
                </a:lnTo>
                <a:lnTo>
                  <a:pt x="2980" y="173831"/>
                </a:lnTo>
                <a:lnTo>
                  <a:pt x="1305" y="168159"/>
                </a:lnTo>
                <a:lnTo>
                  <a:pt x="561" y="159923"/>
                </a:lnTo>
                <a:lnTo>
                  <a:pt x="231" y="150866"/>
                </a:lnTo>
                <a:lnTo>
                  <a:pt x="84" y="143665"/>
                </a:lnTo>
                <a:lnTo>
                  <a:pt x="0" y="129706"/>
                </a:lnTo>
                <a:lnTo>
                  <a:pt x="942" y="125390"/>
                </a:lnTo>
                <a:lnTo>
                  <a:pt x="4527" y="118055"/>
                </a:lnTo>
                <a:lnTo>
                  <a:pt x="9296" y="109080"/>
                </a:lnTo>
                <a:lnTo>
                  <a:pt x="11901" y="104020"/>
                </a:lnTo>
                <a:lnTo>
                  <a:pt x="17335" y="95857"/>
                </a:lnTo>
                <a:lnTo>
                  <a:pt x="23878" y="88102"/>
                </a:lnTo>
                <a:lnTo>
                  <a:pt x="33136" y="78305"/>
                </a:lnTo>
                <a:lnTo>
                  <a:pt x="43601" y="70141"/>
                </a:lnTo>
                <a:lnTo>
                  <a:pt x="54602" y="63338"/>
                </a:lnTo>
                <a:lnTo>
                  <a:pt x="65841" y="57139"/>
                </a:lnTo>
                <a:lnTo>
                  <a:pt x="71505" y="53199"/>
                </a:lnTo>
                <a:lnTo>
                  <a:pt x="77186" y="48669"/>
                </a:lnTo>
                <a:lnTo>
                  <a:pt x="82879" y="43743"/>
                </a:lnTo>
                <a:lnTo>
                  <a:pt x="96824" y="35730"/>
                </a:lnTo>
                <a:lnTo>
                  <a:pt x="104543" y="32260"/>
                </a:lnTo>
                <a:lnTo>
                  <a:pt x="112546" y="28994"/>
                </a:lnTo>
                <a:lnTo>
                  <a:pt x="120740" y="25864"/>
                </a:lnTo>
                <a:lnTo>
                  <a:pt x="137463" y="19846"/>
                </a:lnTo>
                <a:lnTo>
                  <a:pt x="154421" y="13997"/>
                </a:lnTo>
                <a:lnTo>
                  <a:pt x="161991" y="12056"/>
                </a:lnTo>
                <a:lnTo>
                  <a:pt x="175482" y="9899"/>
                </a:lnTo>
                <a:lnTo>
                  <a:pt x="182699" y="8372"/>
                </a:lnTo>
                <a:lnTo>
                  <a:pt x="190368" y="6401"/>
                </a:lnTo>
                <a:lnTo>
                  <a:pt x="198338" y="4134"/>
                </a:lnTo>
                <a:lnTo>
                  <a:pt x="206509" y="2623"/>
                </a:lnTo>
                <a:lnTo>
                  <a:pt x="214814" y="1616"/>
                </a:lnTo>
                <a:lnTo>
                  <a:pt x="223208" y="945"/>
                </a:lnTo>
                <a:lnTo>
                  <a:pt x="231662" y="497"/>
                </a:lnTo>
                <a:lnTo>
                  <a:pt x="248674" y="0"/>
                </a:lnTo>
                <a:lnTo>
                  <a:pt x="257212" y="820"/>
                </a:lnTo>
                <a:lnTo>
                  <a:pt x="265761" y="2319"/>
                </a:lnTo>
                <a:lnTo>
                  <a:pt x="274317" y="4271"/>
                </a:lnTo>
                <a:lnTo>
                  <a:pt x="281927" y="5572"/>
                </a:lnTo>
                <a:lnTo>
                  <a:pt x="295462" y="7017"/>
                </a:lnTo>
                <a:lnTo>
                  <a:pt x="302691" y="8356"/>
                </a:lnTo>
                <a:lnTo>
                  <a:pt x="310368" y="10200"/>
                </a:lnTo>
                <a:lnTo>
                  <a:pt x="318343" y="12382"/>
                </a:lnTo>
                <a:lnTo>
                  <a:pt x="334825" y="17347"/>
                </a:lnTo>
                <a:lnTo>
                  <a:pt x="343219" y="20005"/>
                </a:lnTo>
                <a:lnTo>
                  <a:pt x="350722" y="23681"/>
                </a:lnTo>
                <a:lnTo>
                  <a:pt x="357628" y="28037"/>
                </a:lnTo>
                <a:lnTo>
                  <a:pt x="364138" y="32846"/>
                </a:lnTo>
                <a:lnTo>
                  <a:pt x="376450" y="40730"/>
                </a:lnTo>
                <a:lnTo>
                  <a:pt x="388273" y="48361"/>
                </a:lnTo>
                <a:lnTo>
                  <a:pt x="394092" y="53063"/>
                </a:lnTo>
                <a:lnTo>
                  <a:pt x="399876" y="58102"/>
                </a:lnTo>
                <a:lnTo>
                  <a:pt x="411384" y="66242"/>
                </a:lnTo>
                <a:lnTo>
                  <a:pt x="417120" y="69746"/>
                </a:lnTo>
                <a:lnTo>
                  <a:pt x="421896" y="74940"/>
                </a:lnTo>
                <a:lnTo>
                  <a:pt x="426033" y="81259"/>
                </a:lnTo>
                <a:lnTo>
                  <a:pt x="439516" y="107383"/>
                </a:lnTo>
                <a:lnTo>
                  <a:pt x="448444" y="125093"/>
                </a:lnTo>
                <a:lnTo>
                  <a:pt x="450399" y="130888"/>
                </a:lnTo>
                <a:lnTo>
                  <a:pt x="451702" y="136656"/>
                </a:lnTo>
                <a:lnTo>
                  <a:pt x="452571" y="142406"/>
                </a:lnTo>
                <a:lnTo>
                  <a:pt x="453150" y="148145"/>
                </a:lnTo>
                <a:lnTo>
                  <a:pt x="453536" y="153875"/>
                </a:lnTo>
                <a:lnTo>
                  <a:pt x="453794" y="159601"/>
                </a:lnTo>
                <a:lnTo>
                  <a:pt x="454080" y="171043"/>
                </a:lnTo>
                <a:lnTo>
                  <a:pt x="454156" y="176760"/>
                </a:lnTo>
                <a:lnTo>
                  <a:pt x="453254" y="181525"/>
                </a:lnTo>
                <a:lnTo>
                  <a:pt x="449713" y="189359"/>
                </a:lnTo>
                <a:lnTo>
                  <a:pt x="442363" y="203675"/>
                </a:lnTo>
                <a:lnTo>
                  <a:pt x="438725" y="208993"/>
                </a:lnTo>
                <a:lnTo>
                  <a:pt x="434395" y="214443"/>
                </a:lnTo>
                <a:lnTo>
                  <a:pt x="429603" y="219982"/>
                </a:lnTo>
                <a:lnTo>
                  <a:pt x="421738" y="228676"/>
                </a:lnTo>
                <a:lnTo>
                  <a:pt x="414116" y="235715"/>
                </a:lnTo>
                <a:lnTo>
                  <a:pt x="400066" y="245033"/>
                </a:lnTo>
                <a:lnTo>
                  <a:pt x="392736" y="250922"/>
                </a:lnTo>
                <a:lnTo>
                  <a:pt x="387542" y="252874"/>
                </a:lnTo>
                <a:lnTo>
                  <a:pt x="374152" y="255042"/>
                </a:lnTo>
                <a:lnTo>
                  <a:pt x="361216" y="258546"/>
                </a:lnTo>
                <a:lnTo>
                  <a:pt x="350069" y="262325"/>
                </a:lnTo>
                <a:lnTo>
                  <a:pt x="337486" y="264453"/>
                </a:lnTo>
                <a:lnTo>
                  <a:pt x="327458" y="264951"/>
                </a:lnTo>
                <a:lnTo>
                  <a:pt x="316650" y="262632"/>
                </a:lnTo>
                <a:lnTo>
                  <a:pt x="306450" y="259379"/>
                </a:lnTo>
                <a:lnTo>
                  <a:pt x="294399" y="256595"/>
                </a:lnTo>
                <a:lnTo>
                  <a:pt x="284495" y="252569"/>
                </a:lnTo>
                <a:lnTo>
                  <a:pt x="272760" y="244946"/>
                </a:lnTo>
                <a:lnTo>
                  <a:pt x="266305" y="239454"/>
                </a:lnTo>
                <a:lnTo>
                  <a:pt x="260261" y="233838"/>
                </a:lnTo>
                <a:lnTo>
                  <a:pt x="248620" y="222471"/>
                </a:lnTo>
                <a:lnTo>
                  <a:pt x="245746" y="219619"/>
                </a:lnTo>
                <a:lnTo>
                  <a:pt x="243829" y="216765"/>
                </a:lnTo>
                <a:lnTo>
                  <a:pt x="241700" y="211054"/>
                </a:lnTo>
                <a:lnTo>
                  <a:pt x="240753" y="205340"/>
                </a:lnTo>
                <a:lnTo>
                  <a:pt x="240332" y="198673"/>
                </a:lnTo>
                <a:lnTo>
                  <a:pt x="240096" y="185163"/>
                </a:lnTo>
                <a:lnTo>
                  <a:pt x="240040" y="177958"/>
                </a:lnTo>
                <a:lnTo>
                  <a:pt x="240978" y="174704"/>
                </a:lnTo>
                <a:lnTo>
                  <a:pt x="244560" y="168547"/>
                </a:lnTo>
                <a:lnTo>
                  <a:pt x="249327" y="162636"/>
                </a:lnTo>
                <a:lnTo>
                  <a:pt x="251932" y="159726"/>
                </a:lnTo>
                <a:lnTo>
                  <a:pt x="254621" y="157786"/>
                </a:lnTo>
                <a:lnTo>
                  <a:pt x="262956" y="154104"/>
                </a:lnTo>
                <a:lnTo>
                  <a:pt x="271458" y="148356"/>
                </a:lnTo>
                <a:lnTo>
                  <a:pt x="277156" y="146677"/>
                </a:lnTo>
                <a:lnTo>
                  <a:pt x="290271" y="145732"/>
                </a:lnTo>
                <a:lnTo>
                  <a:pt x="301670" y="145452"/>
                </a:lnTo>
                <a:lnTo>
                  <a:pt x="311081" y="145369"/>
                </a:lnTo>
                <a:lnTo>
                  <a:pt x="314056" y="146310"/>
                </a:lnTo>
                <a:lnTo>
                  <a:pt x="322794" y="151233"/>
                </a:lnTo>
                <a:lnTo>
                  <a:pt x="331415" y="154066"/>
                </a:lnTo>
                <a:lnTo>
                  <a:pt x="340002" y="160516"/>
                </a:lnTo>
                <a:lnTo>
                  <a:pt x="348897" y="168688"/>
                </a:lnTo>
                <a:lnTo>
                  <a:pt x="355487" y="175136"/>
                </a:lnTo>
                <a:lnTo>
                  <a:pt x="356995" y="177584"/>
                </a:lnTo>
                <a:lnTo>
                  <a:pt x="359415" y="185818"/>
                </a:lnTo>
                <a:lnTo>
                  <a:pt x="360011" y="1881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4"/>
          <p:cNvSpPr/>
          <p:nvPr/>
        </p:nvSpPr>
        <p:spPr>
          <a:xfrm>
            <a:off x="2663972" y="3164593"/>
            <a:ext cx="373144" cy="271741"/>
          </a:xfrm>
          <a:custGeom>
            <a:avLst/>
            <a:gdLst/>
            <a:ahLst/>
            <a:cxnLst/>
            <a:rect l="0" t="0" r="0" b="0"/>
            <a:pathLst>
              <a:path w="373144" h="271741">
                <a:moveTo>
                  <a:pt x="13505" y="170109"/>
                </a:moveTo>
                <a:lnTo>
                  <a:pt x="13505" y="165558"/>
                </a:lnTo>
                <a:lnTo>
                  <a:pt x="12553" y="164218"/>
                </a:lnTo>
                <a:lnTo>
                  <a:pt x="10965" y="163324"/>
                </a:lnTo>
                <a:lnTo>
                  <a:pt x="6124" y="161890"/>
                </a:lnTo>
                <a:lnTo>
                  <a:pt x="5727" y="160819"/>
                </a:lnTo>
                <a:lnTo>
                  <a:pt x="5168" y="154762"/>
                </a:lnTo>
                <a:lnTo>
                  <a:pt x="4964" y="145946"/>
                </a:lnTo>
                <a:lnTo>
                  <a:pt x="2406" y="142542"/>
                </a:lnTo>
                <a:lnTo>
                  <a:pt x="391" y="140301"/>
                </a:lnTo>
                <a:lnTo>
                  <a:pt x="0" y="138807"/>
                </a:lnTo>
                <a:lnTo>
                  <a:pt x="691" y="137811"/>
                </a:lnTo>
                <a:lnTo>
                  <a:pt x="2105" y="137147"/>
                </a:lnTo>
                <a:lnTo>
                  <a:pt x="3047" y="135752"/>
                </a:lnTo>
                <a:lnTo>
                  <a:pt x="4095" y="131662"/>
                </a:lnTo>
                <a:lnTo>
                  <a:pt x="7100" y="126669"/>
                </a:lnTo>
                <a:lnTo>
                  <a:pt x="14147" y="118503"/>
                </a:lnTo>
                <a:lnTo>
                  <a:pt x="22268" y="110051"/>
                </a:lnTo>
                <a:lnTo>
                  <a:pt x="27877" y="103412"/>
                </a:lnTo>
                <a:lnTo>
                  <a:pt x="30706" y="98974"/>
                </a:lnTo>
                <a:lnTo>
                  <a:pt x="33545" y="94111"/>
                </a:lnTo>
                <a:lnTo>
                  <a:pt x="39239" y="86167"/>
                </a:lnTo>
                <a:lnTo>
                  <a:pt x="44945" y="78509"/>
                </a:lnTo>
                <a:lnTo>
                  <a:pt x="47800" y="73800"/>
                </a:lnTo>
                <a:lnTo>
                  <a:pt x="50656" y="68755"/>
                </a:lnTo>
                <a:lnTo>
                  <a:pt x="58909" y="60611"/>
                </a:lnTo>
                <a:lnTo>
                  <a:pt x="68927" y="53815"/>
                </a:lnTo>
                <a:lnTo>
                  <a:pt x="79729" y="47621"/>
                </a:lnTo>
                <a:lnTo>
                  <a:pt x="90881" y="41692"/>
                </a:lnTo>
                <a:lnTo>
                  <a:pt x="147811" y="12950"/>
                </a:lnTo>
                <a:lnTo>
                  <a:pt x="159239" y="9773"/>
                </a:lnTo>
                <a:lnTo>
                  <a:pt x="170668" y="7408"/>
                </a:lnTo>
                <a:lnTo>
                  <a:pt x="182098" y="3183"/>
                </a:lnTo>
                <a:lnTo>
                  <a:pt x="193528" y="669"/>
                </a:lnTo>
                <a:lnTo>
                  <a:pt x="199243" y="0"/>
                </a:lnTo>
                <a:lnTo>
                  <a:pt x="210672" y="1795"/>
                </a:lnTo>
                <a:lnTo>
                  <a:pt x="222103" y="4815"/>
                </a:lnTo>
                <a:lnTo>
                  <a:pt x="233532" y="6158"/>
                </a:lnTo>
                <a:lnTo>
                  <a:pt x="244963" y="9294"/>
                </a:lnTo>
                <a:lnTo>
                  <a:pt x="255440" y="12911"/>
                </a:lnTo>
                <a:lnTo>
                  <a:pt x="263272" y="14518"/>
                </a:lnTo>
                <a:lnTo>
                  <a:pt x="272467" y="17773"/>
                </a:lnTo>
                <a:lnTo>
                  <a:pt x="277587" y="19974"/>
                </a:lnTo>
                <a:lnTo>
                  <a:pt x="288355" y="27500"/>
                </a:lnTo>
                <a:lnTo>
                  <a:pt x="293893" y="32174"/>
                </a:lnTo>
                <a:lnTo>
                  <a:pt x="302587" y="39907"/>
                </a:lnTo>
                <a:lnTo>
                  <a:pt x="310578" y="46519"/>
                </a:lnTo>
                <a:lnTo>
                  <a:pt x="320480" y="52633"/>
                </a:lnTo>
                <a:lnTo>
                  <a:pt x="328691" y="61065"/>
                </a:lnTo>
                <a:lnTo>
                  <a:pt x="332214" y="65980"/>
                </a:lnTo>
                <a:lnTo>
                  <a:pt x="336467" y="71162"/>
                </a:lnTo>
                <a:lnTo>
                  <a:pt x="341208" y="76522"/>
                </a:lnTo>
                <a:lnTo>
                  <a:pt x="346274" y="82000"/>
                </a:lnTo>
                <a:lnTo>
                  <a:pt x="350603" y="87557"/>
                </a:lnTo>
                <a:lnTo>
                  <a:pt x="354442" y="93167"/>
                </a:lnTo>
                <a:lnTo>
                  <a:pt x="357954" y="98812"/>
                </a:lnTo>
                <a:lnTo>
                  <a:pt x="360295" y="103528"/>
                </a:lnTo>
                <a:lnTo>
                  <a:pt x="362896" y="111307"/>
                </a:lnTo>
                <a:lnTo>
                  <a:pt x="366593" y="123020"/>
                </a:lnTo>
                <a:lnTo>
                  <a:pt x="368912" y="130144"/>
                </a:lnTo>
                <a:lnTo>
                  <a:pt x="370458" y="136798"/>
                </a:lnTo>
                <a:lnTo>
                  <a:pt x="371489" y="143139"/>
                </a:lnTo>
                <a:lnTo>
                  <a:pt x="372176" y="149272"/>
                </a:lnTo>
                <a:lnTo>
                  <a:pt x="372634" y="155265"/>
                </a:lnTo>
                <a:lnTo>
                  <a:pt x="372939" y="161166"/>
                </a:lnTo>
                <a:lnTo>
                  <a:pt x="373143" y="167004"/>
                </a:lnTo>
                <a:lnTo>
                  <a:pt x="372326" y="173754"/>
                </a:lnTo>
                <a:lnTo>
                  <a:pt x="370829" y="181112"/>
                </a:lnTo>
                <a:lnTo>
                  <a:pt x="368879" y="188874"/>
                </a:lnTo>
                <a:lnTo>
                  <a:pt x="367578" y="195002"/>
                </a:lnTo>
                <a:lnTo>
                  <a:pt x="366712" y="200039"/>
                </a:lnTo>
                <a:lnTo>
                  <a:pt x="366133" y="204350"/>
                </a:lnTo>
                <a:lnTo>
                  <a:pt x="364796" y="209129"/>
                </a:lnTo>
                <a:lnTo>
                  <a:pt x="362951" y="214220"/>
                </a:lnTo>
                <a:lnTo>
                  <a:pt x="360769" y="219519"/>
                </a:lnTo>
                <a:lnTo>
                  <a:pt x="359314" y="224956"/>
                </a:lnTo>
                <a:lnTo>
                  <a:pt x="358345" y="230486"/>
                </a:lnTo>
                <a:lnTo>
                  <a:pt x="357698" y="236078"/>
                </a:lnTo>
                <a:lnTo>
                  <a:pt x="356314" y="240758"/>
                </a:lnTo>
                <a:lnTo>
                  <a:pt x="352237" y="248499"/>
                </a:lnTo>
                <a:lnTo>
                  <a:pt x="346006" y="251896"/>
                </a:lnTo>
                <a:lnTo>
                  <a:pt x="337090" y="255114"/>
                </a:lnTo>
                <a:lnTo>
                  <a:pt x="326384" y="258212"/>
                </a:lnTo>
                <a:lnTo>
                  <a:pt x="317341" y="260277"/>
                </a:lnTo>
                <a:lnTo>
                  <a:pt x="309407" y="261653"/>
                </a:lnTo>
                <a:lnTo>
                  <a:pt x="302213" y="262571"/>
                </a:lnTo>
                <a:lnTo>
                  <a:pt x="291680" y="263591"/>
                </a:lnTo>
                <a:lnTo>
                  <a:pt x="287537" y="263863"/>
                </a:lnTo>
                <a:lnTo>
                  <a:pt x="277855" y="266705"/>
                </a:lnTo>
                <a:lnTo>
                  <a:pt x="267201" y="270191"/>
                </a:lnTo>
                <a:lnTo>
                  <a:pt x="256116" y="271740"/>
                </a:lnTo>
                <a:lnTo>
                  <a:pt x="251446" y="271200"/>
                </a:lnTo>
                <a:lnTo>
                  <a:pt x="247380" y="269888"/>
                </a:lnTo>
                <a:lnTo>
                  <a:pt x="243716" y="268061"/>
                </a:lnTo>
                <a:lnTo>
                  <a:pt x="234566" y="266031"/>
                </a:lnTo>
                <a:lnTo>
                  <a:pt x="224149" y="265129"/>
                </a:lnTo>
                <a:lnTo>
                  <a:pt x="213170" y="264727"/>
                </a:lnTo>
                <a:lnTo>
                  <a:pt x="212337" y="263668"/>
                </a:lnTo>
                <a:lnTo>
                  <a:pt x="214640" y="262009"/>
                </a:lnTo>
                <a:lnTo>
                  <a:pt x="219033" y="259951"/>
                </a:lnTo>
                <a:lnTo>
                  <a:pt x="221008" y="257626"/>
                </a:lnTo>
                <a:lnTo>
                  <a:pt x="221373" y="255124"/>
                </a:lnTo>
                <a:lnTo>
                  <a:pt x="220664" y="252503"/>
                </a:lnTo>
                <a:lnTo>
                  <a:pt x="217335" y="247051"/>
                </a:lnTo>
                <a:lnTo>
                  <a:pt x="215115" y="244264"/>
                </a:lnTo>
                <a:lnTo>
                  <a:pt x="207567" y="238627"/>
                </a:lnTo>
                <a:lnTo>
                  <a:pt x="202887" y="235790"/>
                </a:lnTo>
                <a:lnTo>
                  <a:pt x="199767" y="232946"/>
                </a:lnTo>
                <a:lnTo>
                  <a:pt x="197687" y="230098"/>
                </a:lnTo>
                <a:lnTo>
                  <a:pt x="194424" y="224393"/>
                </a:lnTo>
                <a:lnTo>
                  <a:pt x="189798" y="218683"/>
                </a:lnTo>
                <a:lnTo>
                  <a:pt x="188184" y="215827"/>
                </a:lnTo>
                <a:lnTo>
                  <a:pt x="186390" y="210113"/>
                </a:lnTo>
                <a:lnTo>
                  <a:pt x="185593" y="201858"/>
                </a:lnTo>
                <a:lnTo>
                  <a:pt x="185238" y="192792"/>
                </a:lnTo>
                <a:lnTo>
                  <a:pt x="185039" y="182333"/>
                </a:lnTo>
                <a:lnTo>
                  <a:pt x="184992" y="176177"/>
                </a:lnTo>
                <a:lnTo>
                  <a:pt x="185932" y="173202"/>
                </a:lnTo>
                <a:lnTo>
                  <a:pt x="189517" y="167356"/>
                </a:lnTo>
                <a:lnTo>
                  <a:pt x="194285" y="159043"/>
                </a:lnTo>
                <a:lnTo>
                  <a:pt x="196890" y="154159"/>
                </a:lnTo>
                <a:lnTo>
                  <a:pt x="204864" y="146193"/>
                </a:lnTo>
                <a:lnTo>
                  <a:pt x="213806" y="139477"/>
                </a:lnTo>
                <a:lnTo>
                  <a:pt x="220955" y="133317"/>
                </a:lnTo>
                <a:lnTo>
                  <a:pt x="229848" y="127405"/>
                </a:lnTo>
                <a:lnTo>
                  <a:pt x="239197" y="122554"/>
                </a:lnTo>
                <a:lnTo>
                  <a:pt x="246528" y="120399"/>
                </a:lnTo>
                <a:lnTo>
                  <a:pt x="255501" y="119441"/>
                </a:lnTo>
                <a:lnTo>
                  <a:pt x="264886" y="119015"/>
                </a:lnTo>
                <a:lnTo>
                  <a:pt x="276477" y="118775"/>
                </a:lnTo>
                <a:lnTo>
                  <a:pt x="300060" y="118678"/>
                </a:lnTo>
                <a:lnTo>
                  <a:pt x="301696" y="119629"/>
                </a:lnTo>
                <a:lnTo>
                  <a:pt x="302787" y="121216"/>
                </a:lnTo>
                <a:lnTo>
                  <a:pt x="304539" y="126055"/>
                </a:lnTo>
                <a:lnTo>
                  <a:pt x="304932" y="134523"/>
                </a:lnTo>
                <a:lnTo>
                  <a:pt x="304959" y="139986"/>
                </a:lnTo>
                <a:lnTo>
                  <a:pt x="304010" y="142407"/>
                </a:lnTo>
                <a:lnTo>
                  <a:pt x="299076" y="150365"/>
                </a:lnTo>
                <a:lnTo>
                  <a:pt x="296239" y="158756"/>
                </a:lnTo>
                <a:lnTo>
                  <a:pt x="290741" y="166322"/>
                </a:lnTo>
                <a:lnTo>
                  <a:pt x="285861" y="171901"/>
                </a:lnTo>
                <a:lnTo>
                  <a:pt x="279253" y="1786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5"/>
          <p:cNvSpPr/>
          <p:nvPr/>
        </p:nvSpPr>
        <p:spPr>
          <a:xfrm>
            <a:off x="5884107" y="1825976"/>
            <a:ext cx="235447" cy="384379"/>
          </a:xfrm>
          <a:custGeom>
            <a:avLst/>
            <a:gdLst/>
            <a:ahLst/>
            <a:cxnLst/>
            <a:rect l="0" t="0" r="0" b="0"/>
            <a:pathLst>
              <a:path w="235447" h="384379">
                <a:moveTo>
                  <a:pt x="196652" y="25684"/>
                </a:moveTo>
                <a:lnTo>
                  <a:pt x="188433" y="17464"/>
                </a:lnTo>
                <a:lnTo>
                  <a:pt x="188185" y="12665"/>
                </a:lnTo>
                <a:lnTo>
                  <a:pt x="187197" y="11289"/>
                </a:lnTo>
                <a:lnTo>
                  <a:pt x="185587" y="10372"/>
                </a:lnTo>
                <a:lnTo>
                  <a:pt x="183561" y="9761"/>
                </a:lnTo>
                <a:lnTo>
                  <a:pt x="178769" y="6542"/>
                </a:lnTo>
                <a:lnTo>
                  <a:pt x="172483" y="1265"/>
                </a:lnTo>
                <a:lnTo>
                  <a:pt x="169083" y="543"/>
                </a:lnTo>
                <a:lnTo>
                  <a:pt x="161814" y="137"/>
                </a:lnTo>
                <a:lnTo>
                  <a:pt x="153627" y="17"/>
                </a:lnTo>
                <a:lnTo>
                  <a:pt x="150824" y="0"/>
                </a:lnTo>
                <a:lnTo>
                  <a:pt x="148003" y="941"/>
                </a:lnTo>
                <a:lnTo>
                  <a:pt x="142328" y="4527"/>
                </a:lnTo>
                <a:lnTo>
                  <a:pt x="138529" y="6817"/>
                </a:lnTo>
                <a:lnTo>
                  <a:pt x="134091" y="9296"/>
                </a:lnTo>
                <a:lnTo>
                  <a:pt x="129227" y="11901"/>
                </a:lnTo>
                <a:lnTo>
                  <a:pt x="124080" y="15542"/>
                </a:lnTo>
                <a:lnTo>
                  <a:pt x="118744" y="19875"/>
                </a:lnTo>
                <a:lnTo>
                  <a:pt x="113280" y="24669"/>
                </a:lnTo>
                <a:lnTo>
                  <a:pt x="104671" y="32535"/>
                </a:lnTo>
                <a:lnTo>
                  <a:pt x="96717" y="40159"/>
                </a:lnTo>
                <a:lnTo>
                  <a:pt x="70557" y="66089"/>
                </a:lnTo>
                <a:lnTo>
                  <a:pt x="65916" y="71671"/>
                </a:lnTo>
                <a:lnTo>
                  <a:pt x="61870" y="77297"/>
                </a:lnTo>
                <a:lnTo>
                  <a:pt x="58220" y="82952"/>
                </a:lnTo>
                <a:lnTo>
                  <a:pt x="53882" y="87675"/>
                </a:lnTo>
                <a:lnTo>
                  <a:pt x="49085" y="91776"/>
                </a:lnTo>
                <a:lnTo>
                  <a:pt x="43981" y="95463"/>
                </a:lnTo>
                <a:lnTo>
                  <a:pt x="39627" y="99826"/>
                </a:lnTo>
                <a:lnTo>
                  <a:pt x="35771" y="104639"/>
                </a:lnTo>
                <a:lnTo>
                  <a:pt x="27290" y="116950"/>
                </a:lnTo>
                <a:lnTo>
                  <a:pt x="26130" y="121174"/>
                </a:lnTo>
                <a:lnTo>
                  <a:pt x="25386" y="131647"/>
                </a:lnTo>
                <a:lnTo>
                  <a:pt x="26277" y="134426"/>
                </a:lnTo>
                <a:lnTo>
                  <a:pt x="29808" y="140053"/>
                </a:lnTo>
                <a:lnTo>
                  <a:pt x="32083" y="141935"/>
                </a:lnTo>
                <a:lnTo>
                  <a:pt x="34552" y="143190"/>
                </a:lnTo>
                <a:lnTo>
                  <a:pt x="39836" y="144583"/>
                </a:lnTo>
                <a:lnTo>
                  <a:pt x="45358" y="145203"/>
                </a:lnTo>
                <a:lnTo>
                  <a:pt x="50988" y="145478"/>
                </a:lnTo>
                <a:lnTo>
                  <a:pt x="53823" y="145552"/>
                </a:lnTo>
                <a:lnTo>
                  <a:pt x="58570" y="146553"/>
                </a:lnTo>
                <a:lnTo>
                  <a:pt x="64593" y="148173"/>
                </a:lnTo>
                <a:lnTo>
                  <a:pt x="71465" y="150206"/>
                </a:lnTo>
                <a:lnTo>
                  <a:pt x="77952" y="151561"/>
                </a:lnTo>
                <a:lnTo>
                  <a:pt x="84181" y="152464"/>
                </a:lnTo>
                <a:lnTo>
                  <a:pt x="90239" y="153067"/>
                </a:lnTo>
                <a:lnTo>
                  <a:pt x="97135" y="154421"/>
                </a:lnTo>
                <a:lnTo>
                  <a:pt x="104590" y="156276"/>
                </a:lnTo>
                <a:lnTo>
                  <a:pt x="112418" y="158465"/>
                </a:lnTo>
                <a:lnTo>
                  <a:pt x="119541" y="160877"/>
                </a:lnTo>
                <a:lnTo>
                  <a:pt x="126195" y="163438"/>
                </a:lnTo>
                <a:lnTo>
                  <a:pt x="132536" y="166097"/>
                </a:lnTo>
                <a:lnTo>
                  <a:pt x="139621" y="168822"/>
                </a:lnTo>
                <a:lnTo>
                  <a:pt x="155113" y="174391"/>
                </a:lnTo>
                <a:lnTo>
                  <a:pt x="162292" y="178162"/>
                </a:lnTo>
                <a:lnTo>
                  <a:pt x="168983" y="182581"/>
                </a:lnTo>
                <a:lnTo>
                  <a:pt x="175348" y="187432"/>
                </a:lnTo>
                <a:lnTo>
                  <a:pt x="181497" y="192571"/>
                </a:lnTo>
                <a:lnTo>
                  <a:pt x="187502" y="197902"/>
                </a:lnTo>
                <a:lnTo>
                  <a:pt x="199253" y="208905"/>
                </a:lnTo>
                <a:lnTo>
                  <a:pt x="210826" y="220145"/>
                </a:lnTo>
                <a:lnTo>
                  <a:pt x="215627" y="225810"/>
                </a:lnTo>
                <a:lnTo>
                  <a:pt x="219780" y="231491"/>
                </a:lnTo>
                <a:lnTo>
                  <a:pt x="223501" y="237183"/>
                </a:lnTo>
                <a:lnTo>
                  <a:pt x="227635" y="248589"/>
                </a:lnTo>
                <a:lnTo>
                  <a:pt x="230425" y="260007"/>
                </a:lnTo>
                <a:lnTo>
                  <a:pt x="234840" y="271433"/>
                </a:lnTo>
                <a:lnTo>
                  <a:pt x="235446" y="277146"/>
                </a:lnTo>
                <a:lnTo>
                  <a:pt x="233579" y="288575"/>
                </a:lnTo>
                <a:lnTo>
                  <a:pt x="232115" y="300004"/>
                </a:lnTo>
                <a:lnTo>
                  <a:pt x="230511" y="311434"/>
                </a:lnTo>
                <a:lnTo>
                  <a:pt x="226623" y="322864"/>
                </a:lnTo>
                <a:lnTo>
                  <a:pt x="223300" y="327626"/>
                </a:lnTo>
                <a:lnTo>
                  <a:pt x="219180" y="331754"/>
                </a:lnTo>
                <a:lnTo>
                  <a:pt x="214528" y="335458"/>
                </a:lnTo>
                <a:lnTo>
                  <a:pt x="210475" y="339832"/>
                </a:lnTo>
                <a:lnTo>
                  <a:pt x="203431" y="349773"/>
                </a:lnTo>
                <a:lnTo>
                  <a:pt x="199267" y="354138"/>
                </a:lnTo>
                <a:lnTo>
                  <a:pt x="194585" y="358001"/>
                </a:lnTo>
                <a:lnTo>
                  <a:pt x="189559" y="361528"/>
                </a:lnTo>
                <a:lnTo>
                  <a:pt x="183351" y="364833"/>
                </a:lnTo>
                <a:lnTo>
                  <a:pt x="176355" y="367988"/>
                </a:lnTo>
                <a:lnTo>
                  <a:pt x="168834" y="371044"/>
                </a:lnTo>
                <a:lnTo>
                  <a:pt x="162866" y="373082"/>
                </a:lnTo>
                <a:lnTo>
                  <a:pt x="157936" y="374440"/>
                </a:lnTo>
                <a:lnTo>
                  <a:pt x="153696" y="375345"/>
                </a:lnTo>
                <a:lnTo>
                  <a:pt x="148013" y="376901"/>
                </a:lnTo>
                <a:lnTo>
                  <a:pt x="134077" y="381171"/>
                </a:lnTo>
                <a:lnTo>
                  <a:pt x="127313" y="382690"/>
                </a:lnTo>
                <a:lnTo>
                  <a:pt x="120899" y="383703"/>
                </a:lnTo>
                <a:lnTo>
                  <a:pt x="114718" y="384378"/>
                </a:lnTo>
                <a:lnTo>
                  <a:pt x="107740" y="383876"/>
                </a:lnTo>
                <a:lnTo>
                  <a:pt x="100230" y="382588"/>
                </a:lnTo>
                <a:lnTo>
                  <a:pt x="92366" y="380778"/>
                </a:lnTo>
                <a:lnTo>
                  <a:pt x="85218" y="379570"/>
                </a:lnTo>
                <a:lnTo>
                  <a:pt x="78548" y="378766"/>
                </a:lnTo>
                <a:lnTo>
                  <a:pt x="72196" y="378229"/>
                </a:lnTo>
                <a:lnTo>
                  <a:pt x="66056" y="376919"/>
                </a:lnTo>
                <a:lnTo>
                  <a:pt x="60059" y="375093"/>
                </a:lnTo>
                <a:lnTo>
                  <a:pt x="54155" y="372923"/>
                </a:lnTo>
                <a:lnTo>
                  <a:pt x="48315" y="370524"/>
                </a:lnTo>
                <a:lnTo>
                  <a:pt x="42516" y="367972"/>
                </a:lnTo>
                <a:lnTo>
                  <a:pt x="36744" y="365318"/>
                </a:lnTo>
                <a:lnTo>
                  <a:pt x="31945" y="362597"/>
                </a:lnTo>
                <a:lnTo>
                  <a:pt x="27792" y="359830"/>
                </a:lnTo>
                <a:lnTo>
                  <a:pt x="20638" y="354216"/>
                </a:lnTo>
                <a:lnTo>
                  <a:pt x="14284" y="348545"/>
                </a:lnTo>
                <a:lnTo>
                  <a:pt x="8285" y="342850"/>
                </a:lnTo>
                <a:lnTo>
                  <a:pt x="5352" y="339998"/>
                </a:lnTo>
                <a:lnTo>
                  <a:pt x="3396" y="336192"/>
                </a:lnTo>
                <a:lnTo>
                  <a:pt x="1223" y="326882"/>
                </a:lnTo>
                <a:lnTo>
                  <a:pt x="0" y="315482"/>
                </a:lnTo>
                <a:lnTo>
                  <a:pt x="781" y="312227"/>
                </a:lnTo>
                <a:lnTo>
                  <a:pt x="5478" y="303096"/>
                </a:lnTo>
                <a:lnTo>
                  <a:pt x="8058" y="29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6"/>
          <p:cNvSpPr/>
          <p:nvPr/>
        </p:nvSpPr>
        <p:spPr>
          <a:xfrm>
            <a:off x="6218434" y="1895827"/>
            <a:ext cx="299524" cy="264325"/>
          </a:xfrm>
          <a:custGeom>
            <a:avLst/>
            <a:gdLst/>
            <a:ahLst/>
            <a:cxnLst/>
            <a:rect l="0" t="0" r="0" b="0"/>
            <a:pathLst>
              <a:path w="299524" h="264325">
                <a:moveTo>
                  <a:pt x="145218" y="24412"/>
                </a:moveTo>
                <a:lnTo>
                  <a:pt x="145218" y="17032"/>
                </a:lnTo>
                <a:lnTo>
                  <a:pt x="138433" y="9212"/>
                </a:lnTo>
                <a:lnTo>
                  <a:pt x="132448" y="3101"/>
                </a:lnTo>
                <a:lnTo>
                  <a:pt x="130037" y="1632"/>
                </a:lnTo>
                <a:lnTo>
                  <a:pt x="124819" y="0"/>
                </a:lnTo>
                <a:lnTo>
                  <a:pt x="122093" y="518"/>
                </a:lnTo>
                <a:lnTo>
                  <a:pt x="116525" y="3633"/>
                </a:lnTo>
                <a:lnTo>
                  <a:pt x="108036" y="10741"/>
                </a:lnTo>
                <a:lnTo>
                  <a:pt x="99488" y="18880"/>
                </a:lnTo>
                <a:lnTo>
                  <a:pt x="94729" y="22629"/>
                </a:lnTo>
                <a:lnTo>
                  <a:pt x="88698" y="27034"/>
                </a:lnTo>
                <a:lnTo>
                  <a:pt x="81821" y="31875"/>
                </a:lnTo>
                <a:lnTo>
                  <a:pt x="76283" y="37008"/>
                </a:lnTo>
                <a:lnTo>
                  <a:pt x="71639" y="42334"/>
                </a:lnTo>
                <a:lnTo>
                  <a:pt x="67590" y="47790"/>
                </a:lnTo>
                <a:lnTo>
                  <a:pt x="62987" y="53333"/>
                </a:lnTo>
                <a:lnTo>
                  <a:pt x="58012" y="58933"/>
                </a:lnTo>
                <a:lnTo>
                  <a:pt x="52791" y="64571"/>
                </a:lnTo>
                <a:lnTo>
                  <a:pt x="47405" y="71187"/>
                </a:lnTo>
                <a:lnTo>
                  <a:pt x="41910" y="78456"/>
                </a:lnTo>
                <a:lnTo>
                  <a:pt x="36341" y="86159"/>
                </a:lnTo>
                <a:lnTo>
                  <a:pt x="31676" y="93199"/>
                </a:lnTo>
                <a:lnTo>
                  <a:pt x="27613" y="99798"/>
                </a:lnTo>
                <a:lnTo>
                  <a:pt x="23953" y="106102"/>
                </a:lnTo>
                <a:lnTo>
                  <a:pt x="17345" y="118186"/>
                </a:lnTo>
                <a:lnTo>
                  <a:pt x="5341" y="141467"/>
                </a:lnTo>
                <a:lnTo>
                  <a:pt x="3390" y="147216"/>
                </a:lnTo>
                <a:lnTo>
                  <a:pt x="2089" y="152954"/>
                </a:lnTo>
                <a:lnTo>
                  <a:pt x="1220" y="158684"/>
                </a:lnTo>
                <a:lnTo>
                  <a:pt x="642" y="163457"/>
                </a:lnTo>
                <a:lnTo>
                  <a:pt x="0" y="171300"/>
                </a:lnTo>
                <a:lnTo>
                  <a:pt x="781" y="175678"/>
                </a:lnTo>
                <a:lnTo>
                  <a:pt x="2254" y="180501"/>
                </a:lnTo>
                <a:lnTo>
                  <a:pt x="4189" y="185621"/>
                </a:lnTo>
                <a:lnTo>
                  <a:pt x="8878" y="193851"/>
                </a:lnTo>
                <a:lnTo>
                  <a:pt x="14138" y="201636"/>
                </a:lnTo>
                <a:lnTo>
                  <a:pt x="16874" y="206379"/>
                </a:lnTo>
                <a:lnTo>
                  <a:pt x="19650" y="211446"/>
                </a:lnTo>
                <a:lnTo>
                  <a:pt x="23406" y="216729"/>
                </a:lnTo>
                <a:lnTo>
                  <a:pt x="27815" y="222156"/>
                </a:lnTo>
                <a:lnTo>
                  <a:pt x="36841" y="232314"/>
                </a:lnTo>
                <a:lnTo>
                  <a:pt x="44028" y="240003"/>
                </a:lnTo>
                <a:lnTo>
                  <a:pt x="52937" y="246595"/>
                </a:lnTo>
                <a:lnTo>
                  <a:pt x="62295" y="251748"/>
                </a:lnTo>
                <a:lnTo>
                  <a:pt x="73870" y="255601"/>
                </a:lnTo>
                <a:lnTo>
                  <a:pt x="78603" y="257596"/>
                </a:lnTo>
                <a:lnTo>
                  <a:pt x="83663" y="259878"/>
                </a:lnTo>
                <a:lnTo>
                  <a:pt x="91825" y="262414"/>
                </a:lnTo>
                <a:lnTo>
                  <a:pt x="98628" y="263541"/>
                </a:lnTo>
                <a:lnTo>
                  <a:pt x="107813" y="264175"/>
                </a:lnTo>
                <a:lnTo>
                  <a:pt x="113671" y="264324"/>
                </a:lnTo>
                <a:lnTo>
                  <a:pt x="115615" y="263411"/>
                </a:lnTo>
                <a:lnTo>
                  <a:pt x="116910" y="261850"/>
                </a:lnTo>
                <a:lnTo>
                  <a:pt x="117773" y="259856"/>
                </a:lnTo>
                <a:lnTo>
                  <a:pt x="126003" y="248861"/>
                </a:lnTo>
                <a:lnTo>
                  <a:pt x="128598" y="244530"/>
                </a:lnTo>
                <a:lnTo>
                  <a:pt x="131280" y="239737"/>
                </a:lnTo>
                <a:lnTo>
                  <a:pt x="133069" y="234637"/>
                </a:lnTo>
                <a:lnTo>
                  <a:pt x="134261" y="229333"/>
                </a:lnTo>
                <a:lnTo>
                  <a:pt x="135056" y="223891"/>
                </a:lnTo>
                <a:lnTo>
                  <a:pt x="136538" y="218358"/>
                </a:lnTo>
                <a:lnTo>
                  <a:pt x="138479" y="212765"/>
                </a:lnTo>
                <a:lnTo>
                  <a:pt x="140725" y="207131"/>
                </a:lnTo>
                <a:lnTo>
                  <a:pt x="142223" y="201469"/>
                </a:lnTo>
                <a:lnTo>
                  <a:pt x="143221" y="195791"/>
                </a:lnTo>
                <a:lnTo>
                  <a:pt x="143887" y="190099"/>
                </a:lnTo>
                <a:lnTo>
                  <a:pt x="144331" y="183448"/>
                </a:lnTo>
                <a:lnTo>
                  <a:pt x="144627" y="176156"/>
                </a:lnTo>
                <a:lnTo>
                  <a:pt x="144824" y="168438"/>
                </a:lnTo>
                <a:lnTo>
                  <a:pt x="145908" y="161387"/>
                </a:lnTo>
                <a:lnTo>
                  <a:pt x="147583" y="154781"/>
                </a:lnTo>
                <a:lnTo>
                  <a:pt x="149652" y="148473"/>
                </a:lnTo>
                <a:lnTo>
                  <a:pt x="151031" y="141409"/>
                </a:lnTo>
                <a:lnTo>
                  <a:pt x="151951" y="133843"/>
                </a:lnTo>
                <a:lnTo>
                  <a:pt x="152564" y="125941"/>
                </a:lnTo>
                <a:lnTo>
                  <a:pt x="152973" y="117816"/>
                </a:lnTo>
                <a:lnTo>
                  <a:pt x="153427" y="101167"/>
                </a:lnTo>
                <a:lnTo>
                  <a:pt x="154501" y="93680"/>
                </a:lnTo>
                <a:lnTo>
                  <a:pt x="156169" y="86783"/>
                </a:lnTo>
                <a:lnTo>
                  <a:pt x="158234" y="80281"/>
                </a:lnTo>
                <a:lnTo>
                  <a:pt x="159610" y="74040"/>
                </a:lnTo>
                <a:lnTo>
                  <a:pt x="160528" y="67975"/>
                </a:lnTo>
                <a:lnTo>
                  <a:pt x="161140" y="62027"/>
                </a:lnTo>
                <a:lnTo>
                  <a:pt x="161547" y="56156"/>
                </a:lnTo>
                <a:lnTo>
                  <a:pt x="161819" y="50337"/>
                </a:lnTo>
                <a:lnTo>
                  <a:pt x="162202" y="35587"/>
                </a:lnTo>
                <a:lnTo>
                  <a:pt x="162361" y="17225"/>
                </a:lnTo>
                <a:lnTo>
                  <a:pt x="163314" y="17716"/>
                </a:lnTo>
                <a:lnTo>
                  <a:pt x="169744" y="23343"/>
                </a:lnTo>
                <a:lnTo>
                  <a:pt x="170141" y="24652"/>
                </a:lnTo>
                <a:lnTo>
                  <a:pt x="170582" y="28647"/>
                </a:lnTo>
                <a:lnTo>
                  <a:pt x="173319" y="36137"/>
                </a:lnTo>
                <a:lnTo>
                  <a:pt x="175382" y="40801"/>
                </a:lnTo>
                <a:lnTo>
                  <a:pt x="176757" y="45816"/>
                </a:lnTo>
                <a:lnTo>
                  <a:pt x="177674" y="51064"/>
                </a:lnTo>
                <a:lnTo>
                  <a:pt x="178286" y="56468"/>
                </a:lnTo>
                <a:lnTo>
                  <a:pt x="178693" y="61975"/>
                </a:lnTo>
                <a:lnTo>
                  <a:pt x="178965" y="67552"/>
                </a:lnTo>
                <a:lnTo>
                  <a:pt x="179146" y="73175"/>
                </a:lnTo>
                <a:lnTo>
                  <a:pt x="180219" y="79780"/>
                </a:lnTo>
                <a:lnTo>
                  <a:pt x="181887" y="87042"/>
                </a:lnTo>
                <a:lnTo>
                  <a:pt x="183952" y="94741"/>
                </a:lnTo>
                <a:lnTo>
                  <a:pt x="186281" y="101778"/>
                </a:lnTo>
                <a:lnTo>
                  <a:pt x="188785" y="108374"/>
                </a:lnTo>
                <a:lnTo>
                  <a:pt x="191408" y="114677"/>
                </a:lnTo>
                <a:lnTo>
                  <a:pt x="193156" y="121737"/>
                </a:lnTo>
                <a:lnTo>
                  <a:pt x="194322" y="129300"/>
                </a:lnTo>
                <a:lnTo>
                  <a:pt x="195099" y="137200"/>
                </a:lnTo>
                <a:lnTo>
                  <a:pt x="197522" y="145324"/>
                </a:lnTo>
                <a:lnTo>
                  <a:pt x="201042" y="153598"/>
                </a:lnTo>
                <a:lnTo>
                  <a:pt x="205295" y="161971"/>
                </a:lnTo>
                <a:lnTo>
                  <a:pt x="208129" y="169458"/>
                </a:lnTo>
                <a:lnTo>
                  <a:pt x="210019" y="176355"/>
                </a:lnTo>
                <a:lnTo>
                  <a:pt x="211279" y="182857"/>
                </a:lnTo>
                <a:lnTo>
                  <a:pt x="213071" y="189097"/>
                </a:lnTo>
                <a:lnTo>
                  <a:pt x="215219" y="195163"/>
                </a:lnTo>
                <a:lnTo>
                  <a:pt x="217602" y="201111"/>
                </a:lnTo>
                <a:lnTo>
                  <a:pt x="221097" y="206981"/>
                </a:lnTo>
                <a:lnTo>
                  <a:pt x="225331" y="212800"/>
                </a:lnTo>
                <a:lnTo>
                  <a:pt x="230059" y="218584"/>
                </a:lnTo>
                <a:lnTo>
                  <a:pt x="234164" y="223393"/>
                </a:lnTo>
                <a:lnTo>
                  <a:pt x="241265" y="231276"/>
                </a:lnTo>
                <a:lnTo>
                  <a:pt x="247596" y="237954"/>
                </a:lnTo>
                <a:lnTo>
                  <a:pt x="268061" y="258682"/>
                </a:lnTo>
                <a:lnTo>
                  <a:pt x="270929" y="260603"/>
                </a:lnTo>
                <a:lnTo>
                  <a:pt x="279835" y="263684"/>
                </a:lnTo>
                <a:lnTo>
                  <a:pt x="280682" y="263937"/>
                </a:lnTo>
                <a:lnTo>
                  <a:pt x="281248" y="263153"/>
                </a:lnTo>
                <a:lnTo>
                  <a:pt x="282996" y="256546"/>
                </a:lnTo>
                <a:lnTo>
                  <a:pt x="284695" y="252511"/>
                </a:lnTo>
                <a:lnTo>
                  <a:pt x="286780" y="247916"/>
                </a:lnTo>
                <a:lnTo>
                  <a:pt x="289097" y="240270"/>
                </a:lnTo>
                <a:lnTo>
                  <a:pt x="289716" y="236897"/>
                </a:lnTo>
                <a:lnTo>
                  <a:pt x="292942" y="230610"/>
                </a:lnTo>
                <a:lnTo>
                  <a:pt x="299523" y="221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7"/>
          <p:cNvSpPr/>
          <p:nvPr/>
        </p:nvSpPr>
        <p:spPr>
          <a:xfrm>
            <a:off x="6517957" y="1920789"/>
            <a:ext cx="428626" cy="265040"/>
          </a:xfrm>
          <a:custGeom>
            <a:avLst/>
            <a:gdLst/>
            <a:ahLst/>
            <a:cxnLst/>
            <a:rect l="0" t="0" r="0" b="0"/>
            <a:pathLst>
              <a:path w="428626" h="265040">
                <a:moveTo>
                  <a:pt x="0" y="25168"/>
                </a:moveTo>
                <a:lnTo>
                  <a:pt x="0" y="16627"/>
                </a:lnTo>
                <a:lnTo>
                  <a:pt x="0" y="41298"/>
                </a:lnTo>
                <a:lnTo>
                  <a:pt x="953" y="47352"/>
                </a:lnTo>
                <a:lnTo>
                  <a:pt x="2541" y="54245"/>
                </a:lnTo>
                <a:lnTo>
                  <a:pt x="4551" y="61697"/>
                </a:lnTo>
                <a:lnTo>
                  <a:pt x="6843" y="68571"/>
                </a:lnTo>
                <a:lnTo>
                  <a:pt x="9325" y="75058"/>
                </a:lnTo>
                <a:lnTo>
                  <a:pt x="11932" y="81288"/>
                </a:lnTo>
                <a:lnTo>
                  <a:pt x="13669" y="88299"/>
                </a:lnTo>
                <a:lnTo>
                  <a:pt x="14828" y="95830"/>
                </a:lnTo>
                <a:lnTo>
                  <a:pt x="15600" y="103709"/>
                </a:lnTo>
                <a:lnTo>
                  <a:pt x="17068" y="111818"/>
                </a:lnTo>
                <a:lnTo>
                  <a:pt x="18999" y="120083"/>
                </a:lnTo>
                <a:lnTo>
                  <a:pt x="21238" y="128449"/>
                </a:lnTo>
                <a:lnTo>
                  <a:pt x="26267" y="145366"/>
                </a:lnTo>
                <a:lnTo>
                  <a:pt x="37256" y="179509"/>
                </a:lnTo>
                <a:lnTo>
                  <a:pt x="40077" y="187117"/>
                </a:lnTo>
                <a:lnTo>
                  <a:pt x="42911" y="194094"/>
                </a:lnTo>
                <a:lnTo>
                  <a:pt x="45752" y="200650"/>
                </a:lnTo>
                <a:lnTo>
                  <a:pt x="51450" y="213015"/>
                </a:lnTo>
                <a:lnTo>
                  <a:pt x="62868" y="236475"/>
                </a:lnTo>
                <a:lnTo>
                  <a:pt x="64772" y="241287"/>
                </a:lnTo>
                <a:lnTo>
                  <a:pt x="66887" y="249173"/>
                </a:lnTo>
                <a:lnTo>
                  <a:pt x="70367" y="255854"/>
                </a:lnTo>
                <a:lnTo>
                  <a:pt x="77035" y="265036"/>
                </a:lnTo>
                <a:lnTo>
                  <a:pt x="77118" y="260599"/>
                </a:lnTo>
                <a:lnTo>
                  <a:pt x="76176" y="258322"/>
                </a:lnTo>
                <a:lnTo>
                  <a:pt x="72591" y="253252"/>
                </a:lnTo>
                <a:lnTo>
                  <a:pt x="71254" y="249614"/>
                </a:lnTo>
                <a:lnTo>
                  <a:pt x="70363" y="245284"/>
                </a:lnTo>
                <a:lnTo>
                  <a:pt x="69769" y="240492"/>
                </a:lnTo>
                <a:lnTo>
                  <a:pt x="69373" y="234440"/>
                </a:lnTo>
                <a:lnTo>
                  <a:pt x="69109" y="227548"/>
                </a:lnTo>
                <a:lnTo>
                  <a:pt x="68932" y="220095"/>
                </a:lnTo>
                <a:lnTo>
                  <a:pt x="67862" y="212269"/>
                </a:lnTo>
                <a:lnTo>
                  <a:pt x="66196" y="204195"/>
                </a:lnTo>
                <a:lnTo>
                  <a:pt x="64134" y="195954"/>
                </a:lnTo>
                <a:lnTo>
                  <a:pt x="62758" y="187603"/>
                </a:lnTo>
                <a:lnTo>
                  <a:pt x="61842" y="179178"/>
                </a:lnTo>
                <a:lnTo>
                  <a:pt x="61230" y="170704"/>
                </a:lnTo>
                <a:lnTo>
                  <a:pt x="60822" y="162197"/>
                </a:lnTo>
                <a:lnTo>
                  <a:pt x="60370" y="145125"/>
                </a:lnTo>
                <a:lnTo>
                  <a:pt x="60115" y="119448"/>
                </a:lnTo>
                <a:lnTo>
                  <a:pt x="61032" y="110881"/>
                </a:lnTo>
                <a:lnTo>
                  <a:pt x="62595" y="102313"/>
                </a:lnTo>
                <a:lnTo>
                  <a:pt x="64590" y="93743"/>
                </a:lnTo>
                <a:lnTo>
                  <a:pt x="65920" y="85172"/>
                </a:lnTo>
                <a:lnTo>
                  <a:pt x="66806" y="76601"/>
                </a:lnTo>
                <a:lnTo>
                  <a:pt x="67398" y="68029"/>
                </a:lnTo>
                <a:lnTo>
                  <a:pt x="68054" y="53425"/>
                </a:lnTo>
                <a:lnTo>
                  <a:pt x="68230" y="46863"/>
                </a:lnTo>
                <a:lnTo>
                  <a:pt x="69299" y="40584"/>
                </a:lnTo>
                <a:lnTo>
                  <a:pt x="70964" y="34493"/>
                </a:lnTo>
                <a:lnTo>
                  <a:pt x="73028" y="28527"/>
                </a:lnTo>
                <a:lnTo>
                  <a:pt x="75355" y="23597"/>
                </a:lnTo>
                <a:lnTo>
                  <a:pt x="80482" y="15580"/>
                </a:lnTo>
                <a:lnTo>
                  <a:pt x="85934" y="8842"/>
                </a:lnTo>
                <a:lnTo>
                  <a:pt x="88722" y="5711"/>
                </a:lnTo>
                <a:lnTo>
                  <a:pt x="91534" y="3624"/>
                </a:lnTo>
                <a:lnTo>
                  <a:pt x="97196" y="1306"/>
                </a:lnTo>
                <a:lnTo>
                  <a:pt x="105740" y="0"/>
                </a:lnTo>
                <a:lnTo>
                  <a:pt x="108594" y="769"/>
                </a:lnTo>
                <a:lnTo>
                  <a:pt x="114304" y="4164"/>
                </a:lnTo>
                <a:lnTo>
                  <a:pt x="122874" y="11431"/>
                </a:lnTo>
                <a:lnTo>
                  <a:pt x="131445" y="19616"/>
                </a:lnTo>
                <a:lnTo>
                  <a:pt x="134302" y="24324"/>
                </a:lnTo>
                <a:lnTo>
                  <a:pt x="137160" y="30320"/>
                </a:lnTo>
                <a:lnTo>
                  <a:pt x="140018" y="37175"/>
                </a:lnTo>
                <a:lnTo>
                  <a:pt x="142875" y="43650"/>
                </a:lnTo>
                <a:lnTo>
                  <a:pt x="148590" y="55925"/>
                </a:lnTo>
                <a:lnTo>
                  <a:pt x="151448" y="62818"/>
                </a:lnTo>
                <a:lnTo>
                  <a:pt x="154305" y="70270"/>
                </a:lnTo>
                <a:lnTo>
                  <a:pt x="157162" y="78096"/>
                </a:lnTo>
                <a:lnTo>
                  <a:pt x="160020" y="85218"/>
                </a:lnTo>
                <a:lnTo>
                  <a:pt x="162877" y="91872"/>
                </a:lnTo>
                <a:lnTo>
                  <a:pt x="165735" y="98212"/>
                </a:lnTo>
                <a:lnTo>
                  <a:pt x="168593" y="105297"/>
                </a:lnTo>
                <a:lnTo>
                  <a:pt x="174308" y="120788"/>
                </a:lnTo>
                <a:lnTo>
                  <a:pt x="177165" y="127967"/>
                </a:lnTo>
                <a:lnTo>
                  <a:pt x="180023" y="134658"/>
                </a:lnTo>
                <a:lnTo>
                  <a:pt x="182880" y="141024"/>
                </a:lnTo>
                <a:lnTo>
                  <a:pt x="184785" y="147173"/>
                </a:lnTo>
                <a:lnTo>
                  <a:pt x="186055" y="153177"/>
                </a:lnTo>
                <a:lnTo>
                  <a:pt x="186902" y="159085"/>
                </a:lnTo>
                <a:lnTo>
                  <a:pt x="188418" y="164929"/>
                </a:lnTo>
                <a:lnTo>
                  <a:pt x="190383" y="170729"/>
                </a:lnTo>
                <a:lnTo>
                  <a:pt x="192645" y="176501"/>
                </a:lnTo>
                <a:lnTo>
                  <a:pt x="194152" y="181302"/>
                </a:lnTo>
                <a:lnTo>
                  <a:pt x="195827" y="189176"/>
                </a:lnTo>
                <a:lnTo>
                  <a:pt x="196572" y="195850"/>
                </a:lnTo>
                <a:lnTo>
                  <a:pt x="197050" y="203346"/>
                </a:lnTo>
                <a:lnTo>
                  <a:pt x="197144" y="210718"/>
                </a:lnTo>
                <a:lnTo>
                  <a:pt x="197164" y="213362"/>
                </a:lnTo>
                <a:lnTo>
                  <a:pt x="197168" y="201796"/>
                </a:lnTo>
                <a:lnTo>
                  <a:pt x="196215" y="199118"/>
                </a:lnTo>
                <a:lnTo>
                  <a:pt x="192617" y="193602"/>
                </a:lnTo>
                <a:lnTo>
                  <a:pt x="190383" y="185435"/>
                </a:lnTo>
                <a:lnTo>
                  <a:pt x="189787" y="180590"/>
                </a:lnTo>
                <a:lnTo>
                  <a:pt x="189389" y="175455"/>
                </a:lnTo>
                <a:lnTo>
                  <a:pt x="189125" y="170127"/>
                </a:lnTo>
                <a:lnTo>
                  <a:pt x="188831" y="159127"/>
                </a:lnTo>
                <a:lnTo>
                  <a:pt x="188700" y="147888"/>
                </a:lnTo>
                <a:lnTo>
                  <a:pt x="189618" y="141271"/>
                </a:lnTo>
                <a:lnTo>
                  <a:pt x="191182" y="134003"/>
                </a:lnTo>
                <a:lnTo>
                  <a:pt x="193177" y="126300"/>
                </a:lnTo>
                <a:lnTo>
                  <a:pt x="194507" y="119259"/>
                </a:lnTo>
                <a:lnTo>
                  <a:pt x="195394" y="112660"/>
                </a:lnTo>
                <a:lnTo>
                  <a:pt x="195985" y="106356"/>
                </a:lnTo>
                <a:lnTo>
                  <a:pt x="197332" y="100249"/>
                </a:lnTo>
                <a:lnTo>
                  <a:pt x="199182" y="94272"/>
                </a:lnTo>
                <a:lnTo>
                  <a:pt x="201369" y="88382"/>
                </a:lnTo>
                <a:lnTo>
                  <a:pt x="203778" y="82551"/>
                </a:lnTo>
                <a:lnTo>
                  <a:pt x="206337" y="76758"/>
                </a:lnTo>
                <a:lnTo>
                  <a:pt x="211720" y="65242"/>
                </a:lnTo>
                <a:lnTo>
                  <a:pt x="217288" y="53774"/>
                </a:lnTo>
                <a:lnTo>
                  <a:pt x="221059" y="49001"/>
                </a:lnTo>
                <a:lnTo>
                  <a:pt x="230328" y="41158"/>
                </a:lnTo>
                <a:lnTo>
                  <a:pt x="238258" y="34497"/>
                </a:lnTo>
                <a:lnTo>
                  <a:pt x="241707" y="31387"/>
                </a:lnTo>
                <a:lnTo>
                  <a:pt x="244958" y="29314"/>
                </a:lnTo>
                <a:lnTo>
                  <a:pt x="251110" y="27011"/>
                </a:lnTo>
                <a:lnTo>
                  <a:pt x="262821" y="25532"/>
                </a:lnTo>
                <a:lnTo>
                  <a:pt x="268575" y="25330"/>
                </a:lnTo>
                <a:lnTo>
                  <a:pt x="271442" y="26228"/>
                </a:lnTo>
                <a:lnTo>
                  <a:pt x="280029" y="31091"/>
                </a:lnTo>
                <a:lnTo>
                  <a:pt x="285747" y="32563"/>
                </a:lnTo>
                <a:lnTo>
                  <a:pt x="294004" y="38297"/>
                </a:lnTo>
                <a:lnTo>
                  <a:pt x="298873" y="42493"/>
                </a:lnTo>
                <a:lnTo>
                  <a:pt x="303071" y="47196"/>
                </a:lnTo>
                <a:lnTo>
                  <a:pt x="306822" y="52236"/>
                </a:lnTo>
                <a:lnTo>
                  <a:pt x="310276" y="57501"/>
                </a:lnTo>
                <a:lnTo>
                  <a:pt x="313530" y="62916"/>
                </a:lnTo>
                <a:lnTo>
                  <a:pt x="316653" y="68431"/>
                </a:lnTo>
                <a:lnTo>
                  <a:pt x="319686" y="74012"/>
                </a:lnTo>
                <a:lnTo>
                  <a:pt x="321710" y="80591"/>
                </a:lnTo>
                <a:lnTo>
                  <a:pt x="323058" y="87834"/>
                </a:lnTo>
                <a:lnTo>
                  <a:pt x="323957" y="95520"/>
                </a:lnTo>
                <a:lnTo>
                  <a:pt x="325509" y="102550"/>
                </a:lnTo>
                <a:lnTo>
                  <a:pt x="327496" y="109141"/>
                </a:lnTo>
                <a:lnTo>
                  <a:pt x="332244" y="122497"/>
                </a:lnTo>
                <a:lnTo>
                  <a:pt x="337529" y="137958"/>
                </a:lnTo>
                <a:lnTo>
                  <a:pt x="339319" y="146081"/>
                </a:lnTo>
                <a:lnTo>
                  <a:pt x="340513" y="154354"/>
                </a:lnTo>
                <a:lnTo>
                  <a:pt x="341308" y="162727"/>
                </a:lnTo>
                <a:lnTo>
                  <a:pt x="342792" y="171167"/>
                </a:lnTo>
                <a:lnTo>
                  <a:pt x="344733" y="179651"/>
                </a:lnTo>
                <a:lnTo>
                  <a:pt x="346979" y="188164"/>
                </a:lnTo>
                <a:lnTo>
                  <a:pt x="349430" y="195744"/>
                </a:lnTo>
                <a:lnTo>
                  <a:pt x="352015" y="202703"/>
                </a:lnTo>
                <a:lnTo>
                  <a:pt x="354693" y="209247"/>
                </a:lnTo>
                <a:lnTo>
                  <a:pt x="356476" y="214563"/>
                </a:lnTo>
                <a:lnTo>
                  <a:pt x="357666" y="219059"/>
                </a:lnTo>
                <a:lnTo>
                  <a:pt x="358459" y="223008"/>
                </a:lnTo>
                <a:lnTo>
                  <a:pt x="359941" y="227547"/>
                </a:lnTo>
                <a:lnTo>
                  <a:pt x="361881" y="232477"/>
                </a:lnTo>
                <a:lnTo>
                  <a:pt x="364126" y="237669"/>
                </a:lnTo>
                <a:lnTo>
                  <a:pt x="365623" y="242083"/>
                </a:lnTo>
                <a:lnTo>
                  <a:pt x="367287" y="249527"/>
                </a:lnTo>
                <a:lnTo>
                  <a:pt x="369635" y="252846"/>
                </a:lnTo>
                <a:lnTo>
                  <a:pt x="377325" y="259073"/>
                </a:lnTo>
                <a:lnTo>
                  <a:pt x="384553" y="262476"/>
                </a:lnTo>
                <a:lnTo>
                  <a:pt x="393976" y="264391"/>
                </a:lnTo>
                <a:lnTo>
                  <a:pt x="405694" y="265039"/>
                </a:lnTo>
                <a:lnTo>
                  <a:pt x="408576" y="264139"/>
                </a:lnTo>
                <a:lnTo>
                  <a:pt x="417181" y="259275"/>
                </a:lnTo>
                <a:lnTo>
                  <a:pt x="428625" y="256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8"/>
          <p:cNvSpPr/>
          <p:nvPr/>
        </p:nvSpPr>
        <p:spPr>
          <a:xfrm>
            <a:off x="6946613" y="1912170"/>
            <a:ext cx="274290" cy="281875"/>
          </a:xfrm>
          <a:custGeom>
            <a:avLst/>
            <a:gdLst/>
            <a:ahLst/>
            <a:cxnLst/>
            <a:rect l="0" t="0" r="0" b="0"/>
            <a:pathLst>
              <a:path w="274290" h="281875">
                <a:moveTo>
                  <a:pt x="8542" y="145230"/>
                </a:moveTo>
                <a:lnTo>
                  <a:pt x="0" y="145230"/>
                </a:lnTo>
                <a:lnTo>
                  <a:pt x="11904" y="145230"/>
                </a:lnTo>
                <a:lnTo>
                  <a:pt x="14593" y="144277"/>
                </a:lnTo>
                <a:lnTo>
                  <a:pt x="22929" y="139338"/>
                </a:lnTo>
                <a:lnTo>
                  <a:pt x="28589" y="137849"/>
                </a:lnTo>
                <a:lnTo>
                  <a:pt x="36818" y="134647"/>
                </a:lnTo>
                <a:lnTo>
                  <a:pt x="41680" y="132459"/>
                </a:lnTo>
                <a:lnTo>
                  <a:pt x="52162" y="127489"/>
                </a:lnTo>
                <a:lnTo>
                  <a:pt x="57625" y="124830"/>
                </a:lnTo>
                <a:lnTo>
                  <a:pt x="62218" y="122105"/>
                </a:lnTo>
                <a:lnTo>
                  <a:pt x="69864" y="116537"/>
                </a:lnTo>
                <a:lnTo>
                  <a:pt x="74187" y="112766"/>
                </a:lnTo>
                <a:lnTo>
                  <a:pt x="78975" y="108347"/>
                </a:lnTo>
                <a:lnTo>
                  <a:pt x="84073" y="103496"/>
                </a:lnTo>
                <a:lnTo>
                  <a:pt x="89376" y="99310"/>
                </a:lnTo>
                <a:lnTo>
                  <a:pt x="94816" y="95567"/>
                </a:lnTo>
                <a:lnTo>
                  <a:pt x="100348" y="92118"/>
                </a:lnTo>
                <a:lnTo>
                  <a:pt x="104989" y="87915"/>
                </a:lnTo>
                <a:lnTo>
                  <a:pt x="109034" y="83207"/>
                </a:lnTo>
                <a:lnTo>
                  <a:pt x="112684" y="78164"/>
                </a:lnTo>
                <a:lnTo>
                  <a:pt x="119280" y="70020"/>
                </a:lnTo>
                <a:lnTo>
                  <a:pt x="125387" y="62273"/>
                </a:lnTo>
                <a:lnTo>
                  <a:pt x="128348" y="57540"/>
                </a:lnTo>
                <a:lnTo>
                  <a:pt x="131275" y="52480"/>
                </a:lnTo>
                <a:lnTo>
                  <a:pt x="134528" y="44318"/>
                </a:lnTo>
                <a:lnTo>
                  <a:pt x="135973" y="37515"/>
                </a:lnTo>
                <a:lnTo>
                  <a:pt x="136615" y="31316"/>
                </a:lnTo>
                <a:lnTo>
                  <a:pt x="135834" y="28330"/>
                </a:lnTo>
                <a:lnTo>
                  <a:pt x="131136" y="19576"/>
                </a:lnTo>
                <a:lnTo>
                  <a:pt x="128369" y="10950"/>
                </a:lnTo>
                <a:lnTo>
                  <a:pt x="124346" y="5222"/>
                </a:lnTo>
                <a:lnTo>
                  <a:pt x="121940" y="3314"/>
                </a:lnTo>
                <a:lnTo>
                  <a:pt x="119382" y="2042"/>
                </a:lnTo>
                <a:lnTo>
                  <a:pt x="114001" y="628"/>
                </a:lnTo>
                <a:lnTo>
                  <a:pt x="108435" y="0"/>
                </a:lnTo>
                <a:lnTo>
                  <a:pt x="105617" y="785"/>
                </a:lnTo>
                <a:lnTo>
                  <a:pt x="99946" y="4197"/>
                </a:lnTo>
                <a:lnTo>
                  <a:pt x="91711" y="8888"/>
                </a:lnTo>
                <a:lnTo>
                  <a:pt x="86848" y="11473"/>
                </a:lnTo>
                <a:lnTo>
                  <a:pt x="81701" y="15101"/>
                </a:lnTo>
                <a:lnTo>
                  <a:pt x="76364" y="19425"/>
                </a:lnTo>
                <a:lnTo>
                  <a:pt x="70902" y="24212"/>
                </a:lnTo>
                <a:lnTo>
                  <a:pt x="66307" y="29309"/>
                </a:lnTo>
                <a:lnTo>
                  <a:pt x="62292" y="34611"/>
                </a:lnTo>
                <a:lnTo>
                  <a:pt x="44453" y="61361"/>
                </a:lnTo>
                <a:lnTo>
                  <a:pt x="40103" y="68362"/>
                </a:lnTo>
                <a:lnTo>
                  <a:pt x="36250" y="74935"/>
                </a:lnTo>
                <a:lnTo>
                  <a:pt x="32729" y="81221"/>
                </a:lnTo>
                <a:lnTo>
                  <a:pt x="30382" y="88270"/>
                </a:lnTo>
                <a:lnTo>
                  <a:pt x="28817" y="95827"/>
                </a:lnTo>
                <a:lnTo>
                  <a:pt x="27773" y="103722"/>
                </a:lnTo>
                <a:lnTo>
                  <a:pt x="27078" y="111843"/>
                </a:lnTo>
                <a:lnTo>
                  <a:pt x="26614" y="120114"/>
                </a:lnTo>
                <a:lnTo>
                  <a:pt x="26099" y="136925"/>
                </a:lnTo>
                <a:lnTo>
                  <a:pt x="25869" y="153921"/>
                </a:lnTo>
                <a:lnTo>
                  <a:pt x="26761" y="162454"/>
                </a:lnTo>
                <a:lnTo>
                  <a:pt x="28308" y="171000"/>
                </a:lnTo>
                <a:lnTo>
                  <a:pt x="30292" y="179555"/>
                </a:lnTo>
                <a:lnTo>
                  <a:pt x="32567" y="188115"/>
                </a:lnTo>
                <a:lnTo>
                  <a:pt x="37635" y="205248"/>
                </a:lnTo>
                <a:lnTo>
                  <a:pt x="41272" y="212864"/>
                </a:lnTo>
                <a:lnTo>
                  <a:pt x="45602" y="219847"/>
                </a:lnTo>
                <a:lnTo>
                  <a:pt x="50394" y="226407"/>
                </a:lnTo>
                <a:lnTo>
                  <a:pt x="55492" y="232685"/>
                </a:lnTo>
                <a:lnTo>
                  <a:pt x="60798" y="238776"/>
                </a:lnTo>
                <a:lnTo>
                  <a:pt x="66238" y="244741"/>
                </a:lnTo>
                <a:lnTo>
                  <a:pt x="71771" y="249671"/>
                </a:lnTo>
                <a:lnTo>
                  <a:pt x="77365" y="253909"/>
                </a:lnTo>
                <a:lnTo>
                  <a:pt x="82999" y="257688"/>
                </a:lnTo>
                <a:lnTo>
                  <a:pt x="88659" y="261159"/>
                </a:lnTo>
                <a:lnTo>
                  <a:pt x="94339" y="264426"/>
                </a:lnTo>
                <a:lnTo>
                  <a:pt x="100029" y="267556"/>
                </a:lnTo>
                <a:lnTo>
                  <a:pt x="106681" y="270596"/>
                </a:lnTo>
                <a:lnTo>
                  <a:pt x="113973" y="273575"/>
                </a:lnTo>
                <a:lnTo>
                  <a:pt x="121691" y="276513"/>
                </a:lnTo>
                <a:lnTo>
                  <a:pt x="128743" y="278472"/>
                </a:lnTo>
                <a:lnTo>
                  <a:pt x="135348" y="279778"/>
                </a:lnTo>
                <a:lnTo>
                  <a:pt x="141656" y="280648"/>
                </a:lnTo>
                <a:lnTo>
                  <a:pt x="147767" y="281229"/>
                </a:lnTo>
                <a:lnTo>
                  <a:pt x="153747" y="281616"/>
                </a:lnTo>
                <a:lnTo>
                  <a:pt x="159637" y="281874"/>
                </a:lnTo>
                <a:lnTo>
                  <a:pt x="164517" y="280141"/>
                </a:lnTo>
                <a:lnTo>
                  <a:pt x="168723" y="277080"/>
                </a:lnTo>
                <a:lnTo>
                  <a:pt x="176888" y="269552"/>
                </a:lnTo>
                <a:lnTo>
                  <a:pt x="181733" y="266211"/>
                </a:lnTo>
                <a:lnTo>
                  <a:pt x="186867" y="263032"/>
                </a:lnTo>
                <a:lnTo>
                  <a:pt x="192196" y="259007"/>
                </a:lnTo>
                <a:lnTo>
                  <a:pt x="197653" y="254419"/>
                </a:lnTo>
                <a:lnTo>
                  <a:pt x="203196" y="249455"/>
                </a:lnTo>
                <a:lnTo>
                  <a:pt x="208796" y="243288"/>
                </a:lnTo>
                <a:lnTo>
                  <a:pt x="214435" y="236319"/>
                </a:lnTo>
                <a:lnTo>
                  <a:pt x="220099" y="228816"/>
                </a:lnTo>
                <a:lnTo>
                  <a:pt x="224827" y="221909"/>
                </a:lnTo>
                <a:lnTo>
                  <a:pt x="228932" y="215399"/>
                </a:lnTo>
                <a:lnTo>
                  <a:pt x="232621" y="209154"/>
                </a:lnTo>
                <a:lnTo>
                  <a:pt x="236985" y="203086"/>
                </a:lnTo>
                <a:lnTo>
                  <a:pt x="241800" y="197136"/>
                </a:lnTo>
                <a:lnTo>
                  <a:pt x="246914" y="191264"/>
                </a:lnTo>
                <a:lnTo>
                  <a:pt x="251277" y="185444"/>
                </a:lnTo>
                <a:lnTo>
                  <a:pt x="255138" y="179659"/>
                </a:lnTo>
                <a:lnTo>
                  <a:pt x="258664" y="173898"/>
                </a:lnTo>
                <a:lnTo>
                  <a:pt x="261967" y="169104"/>
                </a:lnTo>
                <a:lnTo>
                  <a:pt x="268178" y="161238"/>
                </a:lnTo>
                <a:lnTo>
                  <a:pt x="271573" y="154567"/>
                </a:lnTo>
                <a:lnTo>
                  <a:pt x="274289" y="1452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9"/>
          <p:cNvSpPr/>
          <p:nvPr/>
        </p:nvSpPr>
        <p:spPr>
          <a:xfrm>
            <a:off x="6200775" y="2503170"/>
            <a:ext cx="120016" cy="368572"/>
          </a:xfrm>
          <a:custGeom>
            <a:avLst/>
            <a:gdLst/>
            <a:ahLst/>
            <a:cxnLst/>
            <a:rect l="0" t="0" r="0" b="0"/>
            <a:pathLst>
              <a:path w="120016" h="368572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10955" y="10582"/>
                </a:lnTo>
                <a:lnTo>
                  <a:pt x="13018" y="12770"/>
                </a:lnTo>
                <a:lnTo>
                  <a:pt x="15346" y="16133"/>
                </a:lnTo>
                <a:lnTo>
                  <a:pt x="17851" y="20280"/>
                </a:lnTo>
                <a:lnTo>
                  <a:pt x="20473" y="24950"/>
                </a:lnTo>
                <a:lnTo>
                  <a:pt x="25926" y="35219"/>
                </a:lnTo>
                <a:lnTo>
                  <a:pt x="28714" y="40624"/>
                </a:lnTo>
                <a:lnTo>
                  <a:pt x="31525" y="47085"/>
                </a:lnTo>
                <a:lnTo>
                  <a:pt x="34352" y="54250"/>
                </a:lnTo>
                <a:lnTo>
                  <a:pt x="40032" y="69831"/>
                </a:lnTo>
                <a:lnTo>
                  <a:pt x="45732" y="86281"/>
                </a:lnTo>
                <a:lnTo>
                  <a:pt x="48586" y="95620"/>
                </a:lnTo>
                <a:lnTo>
                  <a:pt x="54296" y="116158"/>
                </a:lnTo>
                <a:lnTo>
                  <a:pt x="62866" y="149140"/>
                </a:lnTo>
                <a:lnTo>
                  <a:pt x="66676" y="160386"/>
                </a:lnTo>
                <a:lnTo>
                  <a:pt x="71120" y="171694"/>
                </a:lnTo>
                <a:lnTo>
                  <a:pt x="75988" y="183043"/>
                </a:lnTo>
                <a:lnTo>
                  <a:pt x="79234" y="194418"/>
                </a:lnTo>
                <a:lnTo>
                  <a:pt x="81398" y="205812"/>
                </a:lnTo>
                <a:lnTo>
                  <a:pt x="82840" y="217218"/>
                </a:lnTo>
                <a:lnTo>
                  <a:pt x="84754" y="228632"/>
                </a:lnTo>
                <a:lnTo>
                  <a:pt x="86982" y="240051"/>
                </a:lnTo>
                <a:lnTo>
                  <a:pt x="89420" y="251474"/>
                </a:lnTo>
                <a:lnTo>
                  <a:pt x="91046" y="261947"/>
                </a:lnTo>
                <a:lnTo>
                  <a:pt x="92130" y="271786"/>
                </a:lnTo>
                <a:lnTo>
                  <a:pt x="92852" y="281203"/>
                </a:lnTo>
                <a:lnTo>
                  <a:pt x="94286" y="289386"/>
                </a:lnTo>
                <a:lnTo>
                  <a:pt x="96195" y="296747"/>
                </a:lnTo>
                <a:lnTo>
                  <a:pt x="98420" y="303558"/>
                </a:lnTo>
                <a:lnTo>
                  <a:pt x="99903" y="310957"/>
                </a:lnTo>
                <a:lnTo>
                  <a:pt x="100892" y="318747"/>
                </a:lnTo>
                <a:lnTo>
                  <a:pt x="101551" y="326798"/>
                </a:lnTo>
                <a:lnTo>
                  <a:pt x="104824" y="338283"/>
                </a:lnTo>
                <a:lnTo>
                  <a:pt x="107030" y="342680"/>
                </a:lnTo>
                <a:lnTo>
                  <a:pt x="109453" y="346563"/>
                </a:lnTo>
                <a:lnTo>
                  <a:pt x="112021" y="350104"/>
                </a:lnTo>
                <a:lnTo>
                  <a:pt x="114686" y="353418"/>
                </a:lnTo>
                <a:lnTo>
                  <a:pt x="117647" y="359639"/>
                </a:lnTo>
                <a:lnTo>
                  <a:pt x="120003" y="368571"/>
                </a:lnTo>
                <a:lnTo>
                  <a:pt x="120015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0"/>
          <p:cNvSpPr/>
          <p:nvPr/>
        </p:nvSpPr>
        <p:spPr>
          <a:xfrm>
            <a:off x="6149340" y="2435135"/>
            <a:ext cx="281121" cy="264802"/>
          </a:xfrm>
          <a:custGeom>
            <a:avLst/>
            <a:gdLst/>
            <a:ahLst/>
            <a:cxnLst/>
            <a:rect l="0" t="0" r="0" b="0"/>
            <a:pathLst>
              <a:path w="281121" h="264802">
                <a:moveTo>
                  <a:pt x="0" y="128042"/>
                </a:moveTo>
                <a:lnTo>
                  <a:pt x="0" y="94872"/>
                </a:lnTo>
                <a:lnTo>
                  <a:pt x="952" y="89736"/>
                </a:lnTo>
                <a:lnTo>
                  <a:pt x="2540" y="84408"/>
                </a:lnTo>
                <a:lnTo>
                  <a:pt x="4551" y="78950"/>
                </a:lnTo>
                <a:lnTo>
                  <a:pt x="7796" y="73406"/>
                </a:lnTo>
                <a:lnTo>
                  <a:pt x="11865" y="67806"/>
                </a:lnTo>
                <a:lnTo>
                  <a:pt x="16482" y="62167"/>
                </a:lnTo>
                <a:lnTo>
                  <a:pt x="22418" y="56503"/>
                </a:lnTo>
                <a:lnTo>
                  <a:pt x="29232" y="50822"/>
                </a:lnTo>
                <a:lnTo>
                  <a:pt x="36633" y="45129"/>
                </a:lnTo>
                <a:lnTo>
                  <a:pt x="44424" y="39429"/>
                </a:lnTo>
                <a:lnTo>
                  <a:pt x="60702" y="28016"/>
                </a:lnTo>
                <a:lnTo>
                  <a:pt x="69043" y="23258"/>
                </a:lnTo>
                <a:lnTo>
                  <a:pt x="77461" y="19134"/>
                </a:lnTo>
                <a:lnTo>
                  <a:pt x="85931" y="15431"/>
                </a:lnTo>
                <a:lnTo>
                  <a:pt x="95387" y="12011"/>
                </a:lnTo>
                <a:lnTo>
                  <a:pt x="105501" y="8778"/>
                </a:lnTo>
                <a:lnTo>
                  <a:pt x="116054" y="5670"/>
                </a:lnTo>
                <a:lnTo>
                  <a:pt x="125947" y="3598"/>
                </a:lnTo>
                <a:lnTo>
                  <a:pt x="135400" y="2217"/>
                </a:lnTo>
                <a:lnTo>
                  <a:pt x="144558" y="1296"/>
                </a:lnTo>
                <a:lnTo>
                  <a:pt x="153522" y="682"/>
                </a:lnTo>
                <a:lnTo>
                  <a:pt x="162355" y="273"/>
                </a:lnTo>
                <a:lnTo>
                  <a:pt x="171102" y="0"/>
                </a:lnTo>
                <a:lnTo>
                  <a:pt x="179790" y="771"/>
                </a:lnTo>
                <a:lnTo>
                  <a:pt x="188440" y="2237"/>
                </a:lnTo>
                <a:lnTo>
                  <a:pt x="197064" y="4167"/>
                </a:lnTo>
                <a:lnTo>
                  <a:pt x="204718" y="6406"/>
                </a:lnTo>
                <a:lnTo>
                  <a:pt x="211726" y="8852"/>
                </a:lnTo>
                <a:lnTo>
                  <a:pt x="218303" y="11434"/>
                </a:lnTo>
                <a:lnTo>
                  <a:pt x="233231" y="16844"/>
                </a:lnTo>
                <a:lnTo>
                  <a:pt x="241212" y="19620"/>
                </a:lnTo>
                <a:lnTo>
                  <a:pt x="247485" y="23376"/>
                </a:lnTo>
                <a:lnTo>
                  <a:pt x="252620" y="27785"/>
                </a:lnTo>
                <a:lnTo>
                  <a:pt x="260866" y="36811"/>
                </a:lnTo>
                <a:lnTo>
                  <a:pt x="267705" y="43997"/>
                </a:lnTo>
                <a:lnTo>
                  <a:pt x="270863" y="48200"/>
                </a:lnTo>
                <a:lnTo>
                  <a:pt x="273920" y="52906"/>
                </a:lnTo>
                <a:lnTo>
                  <a:pt x="276911" y="57949"/>
                </a:lnTo>
                <a:lnTo>
                  <a:pt x="278904" y="63216"/>
                </a:lnTo>
                <a:lnTo>
                  <a:pt x="280233" y="68632"/>
                </a:lnTo>
                <a:lnTo>
                  <a:pt x="281120" y="74148"/>
                </a:lnTo>
                <a:lnTo>
                  <a:pt x="280758" y="79730"/>
                </a:lnTo>
                <a:lnTo>
                  <a:pt x="279564" y="85357"/>
                </a:lnTo>
                <a:lnTo>
                  <a:pt x="277816" y="91013"/>
                </a:lnTo>
                <a:lnTo>
                  <a:pt x="275698" y="96688"/>
                </a:lnTo>
                <a:lnTo>
                  <a:pt x="273334" y="102377"/>
                </a:lnTo>
                <a:lnTo>
                  <a:pt x="270804" y="108075"/>
                </a:lnTo>
                <a:lnTo>
                  <a:pt x="265455" y="119485"/>
                </a:lnTo>
                <a:lnTo>
                  <a:pt x="262695" y="125195"/>
                </a:lnTo>
                <a:lnTo>
                  <a:pt x="258950" y="130907"/>
                </a:lnTo>
                <a:lnTo>
                  <a:pt x="254548" y="136619"/>
                </a:lnTo>
                <a:lnTo>
                  <a:pt x="249708" y="142333"/>
                </a:lnTo>
                <a:lnTo>
                  <a:pt x="244577" y="148047"/>
                </a:lnTo>
                <a:lnTo>
                  <a:pt x="233796" y="159476"/>
                </a:lnTo>
                <a:lnTo>
                  <a:pt x="228254" y="166143"/>
                </a:lnTo>
                <a:lnTo>
                  <a:pt x="222654" y="173445"/>
                </a:lnTo>
                <a:lnTo>
                  <a:pt x="217016" y="181171"/>
                </a:lnTo>
                <a:lnTo>
                  <a:pt x="210399" y="187274"/>
                </a:lnTo>
                <a:lnTo>
                  <a:pt x="203131" y="192295"/>
                </a:lnTo>
                <a:lnTo>
                  <a:pt x="195428" y="196595"/>
                </a:lnTo>
                <a:lnTo>
                  <a:pt x="188388" y="201366"/>
                </a:lnTo>
                <a:lnTo>
                  <a:pt x="181789" y="206452"/>
                </a:lnTo>
                <a:lnTo>
                  <a:pt x="175485" y="211748"/>
                </a:lnTo>
                <a:lnTo>
                  <a:pt x="168425" y="217184"/>
                </a:lnTo>
                <a:lnTo>
                  <a:pt x="160861" y="222712"/>
                </a:lnTo>
                <a:lnTo>
                  <a:pt x="152960" y="228303"/>
                </a:lnTo>
                <a:lnTo>
                  <a:pt x="144836" y="232983"/>
                </a:lnTo>
                <a:lnTo>
                  <a:pt x="136562" y="237055"/>
                </a:lnTo>
                <a:lnTo>
                  <a:pt x="120702" y="244120"/>
                </a:lnTo>
                <a:lnTo>
                  <a:pt x="107302" y="250434"/>
                </a:lnTo>
                <a:lnTo>
                  <a:pt x="101062" y="252499"/>
                </a:lnTo>
                <a:lnTo>
                  <a:pt x="94997" y="253876"/>
                </a:lnTo>
                <a:lnTo>
                  <a:pt x="89049" y="254794"/>
                </a:lnTo>
                <a:lnTo>
                  <a:pt x="83179" y="256358"/>
                </a:lnTo>
                <a:lnTo>
                  <a:pt x="77360" y="258354"/>
                </a:lnTo>
                <a:lnTo>
                  <a:pt x="71576" y="260637"/>
                </a:lnTo>
                <a:lnTo>
                  <a:pt x="65814" y="262158"/>
                </a:lnTo>
                <a:lnTo>
                  <a:pt x="60069" y="263173"/>
                </a:lnTo>
                <a:lnTo>
                  <a:pt x="54333" y="263849"/>
                </a:lnTo>
                <a:lnTo>
                  <a:pt x="49557" y="264300"/>
                </a:lnTo>
                <a:lnTo>
                  <a:pt x="41710" y="264801"/>
                </a:lnTo>
                <a:lnTo>
                  <a:pt x="38284" y="263983"/>
                </a:lnTo>
                <a:lnTo>
                  <a:pt x="31938" y="260533"/>
                </a:lnTo>
                <a:lnTo>
                  <a:pt x="25942" y="258364"/>
                </a:lnTo>
                <a:lnTo>
                  <a:pt x="17144" y="2566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1"/>
          <p:cNvSpPr/>
          <p:nvPr/>
        </p:nvSpPr>
        <p:spPr>
          <a:xfrm>
            <a:off x="6492288" y="2477452"/>
            <a:ext cx="170889" cy="222724"/>
          </a:xfrm>
          <a:custGeom>
            <a:avLst/>
            <a:gdLst/>
            <a:ahLst/>
            <a:cxnLst/>
            <a:rect l="0" t="0" r="0" b="0"/>
            <a:pathLst>
              <a:path w="170889" h="222724">
                <a:moveTo>
                  <a:pt x="77104" y="0"/>
                </a:moveTo>
                <a:lnTo>
                  <a:pt x="69723" y="0"/>
                </a:lnTo>
                <a:lnTo>
                  <a:pt x="69326" y="953"/>
                </a:lnTo>
                <a:lnTo>
                  <a:pt x="68885" y="4551"/>
                </a:lnTo>
                <a:lnTo>
                  <a:pt x="67815" y="6844"/>
                </a:lnTo>
                <a:lnTo>
                  <a:pt x="64085" y="11932"/>
                </a:lnTo>
                <a:lnTo>
                  <a:pt x="61757" y="15575"/>
                </a:lnTo>
                <a:lnTo>
                  <a:pt x="59253" y="19908"/>
                </a:lnTo>
                <a:lnTo>
                  <a:pt x="56631" y="24702"/>
                </a:lnTo>
                <a:lnTo>
                  <a:pt x="54882" y="29803"/>
                </a:lnTo>
                <a:lnTo>
                  <a:pt x="53717" y="35109"/>
                </a:lnTo>
                <a:lnTo>
                  <a:pt x="52941" y="40551"/>
                </a:lnTo>
                <a:lnTo>
                  <a:pt x="51470" y="46084"/>
                </a:lnTo>
                <a:lnTo>
                  <a:pt x="49538" y="51678"/>
                </a:lnTo>
                <a:lnTo>
                  <a:pt x="47297" y="57312"/>
                </a:lnTo>
                <a:lnTo>
                  <a:pt x="44850" y="62973"/>
                </a:lnTo>
                <a:lnTo>
                  <a:pt x="39591" y="74343"/>
                </a:lnTo>
                <a:lnTo>
                  <a:pt x="36856" y="80995"/>
                </a:lnTo>
                <a:lnTo>
                  <a:pt x="34079" y="88286"/>
                </a:lnTo>
                <a:lnTo>
                  <a:pt x="31276" y="96005"/>
                </a:lnTo>
                <a:lnTo>
                  <a:pt x="29407" y="103056"/>
                </a:lnTo>
                <a:lnTo>
                  <a:pt x="28161" y="109661"/>
                </a:lnTo>
                <a:lnTo>
                  <a:pt x="27331" y="115970"/>
                </a:lnTo>
                <a:lnTo>
                  <a:pt x="26776" y="123034"/>
                </a:lnTo>
                <a:lnTo>
                  <a:pt x="26407" y="130600"/>
                </a:lnTo>
                <a:lnTo>
                  <a:pt x="25997" y="145674"/>
                </a:lnTo>
                <a:lnTo>
                  <a:pt x="25815" y="158724"/>
                </a:lnTo>
                <a:lnTo>
                  <a:pt x="26719" y="164871"/>
                </a:lnTo>
                <a:lnTo>
                  <a:pt x="28274" y="170874"/>
                </a:lnTo>
                <a:lnTo>
                  <a:pt x="30264" y="176781"/>
                </a:lnTo>
                <a:lnTo>
                  <a:pt x="32542" y="182624"/>
                </a:lnTo>
                <a:lnTo>
                  <a:pt x="35013" y="188425"/>
                </a:lnTo>
                <a:lnTo>
                  <a:pt x="37614" y="194196"/>
                </a:lnTo>
                <a:lnTo>
                  <a:pt x="40300" y="198997"/>
                </a:lnTo>
                <a:lnTo>
                  <a:pt x="43043" y="203150"/>
                </a:lnTo>
                <a:lnTo>
                  <a:pt x="45824" y="206870"/>
                </a:lnTo>
                <a:lnTo>
                  <a:pt x="48631" y="210304"/>
                </a:lnTo>
                <a:lnTo>
                  <a:pt x="51455" y="213545"/>
                </a:lnTo>
                <a:lnTo>
                  <a:pt x="54289" y="216658"/>
                </a:lnTo>
                <a:lnTo>
                  <a:pt x="58085" y="218734"/>
                </a:lnTo>
                <a:lnTo>
                  <a:pt x="62519" y="220118"/>
                </a:lnTo>
                <a:lnTo>
                  <a:pt x="67381" y="221040"/>
                </a:lnTo>
                <a:lnTo>
                  <a:pt x="71574" y="221655"/>
                </a:lnTo>
                <a:lnTo>
                  <a:pt x="75323" y="222065"/>
                </a:lnTo>
                <a:lnTo>
                  <a:pt x="78774" y="222339"/>
                </a:lnTo>
                <a:lnTo>
                  <a:pt x="82980" y="222521"/>
                </a:lnTo>
                <a:lnTo>
                  <a:pt x="92734" y="222723"/>
                </a:lnTo>
                <a:lnTo>
                  <a:pt x="97048" y="221824"/>
                </a:lnTo>
                <a:lnTo>
                  <a:pt x="100878" y="220273"/>
                </a:lnTo>
                <a:lnTo>
                  <a:pt x="104383" y="218286"/>
                </a:lnTo>
                <a:lnTo>
                  <a:pt x="108625" y="215057"/>
                </a:lnTo>
                <a:lnTo>
                  <a:pt x="113358" y="210999"/>
                </a:lnTo>
                <a:lnTo>
                  <a:pt x="118418" y="206388"/>
                </a:lnTo>
                <a:lnTo>
                  <a:pt x="129121" y="196186"/>
                </a:lnTo>
                <a:lnTo>
                  <a:pt x="134642" y="190798"/>
                </a:lnTo>
                <a:lnTo>
                  <a:pt x="139275" y="185301"/>
                </a:lnTo>
                <a:lnTo>
                  <a:pt x="143317" y="179732"/>
                </a:lnTo>
                <a:lnTo>
                  <a:pt x="146964" y="174114"/>
                </a:lnTo>
                <a:lnTo>
                  <a:pt x="150347" y="168463"/>
                </a:lnTo>
                <a:lnTo>
                  <a:pt x="153555" y="162791"/>
                </a:lnTo>
                <a:lnTo>
                  <a:pt x="159660" y="151409"/>
                </a:lnTo>
                <a:lnTo>
                  <a:pt x="165549" y="140001"/>
                </a:lnTo>
                <a:lnTo>
                  <a:pt x="167500" y="134291"/>
                </a:lnTo>
                <a:lnTo>
                  <a:pt x="168800" y="128580"/>
                </a:lnTo>
                <a:lnTo>
                  <a:pt x="169667" y="122867"/>
                </a:lnTo>
                <a:lnTo>
                  <a:pt x="170245" y="117154"/>
                </a:lnTo>
                <a:lnTo>
                  <a:pt x="170631" y="111440"/>
                </a:lnTo>
                <a:lnTo>
                  <a:pt x="170888" y="105726"/>
                </a:lnTo>
                <a:lnTo>
                  <a:pt x="170106" y="100964"/>
                </a:lnTo>
                <a:lnTo>
                  <a:pt x="168633" y="96837"/>
                </a:lnTo>
                <a:lnTo>
                  <a:pt x="159425" y="78818"/>
                </a:lnTo>
                <a:lnTo>
                  <a:pt x="151237" y="62512"/>
                </a:lnTo>
                <a:lnTo>
                  <a:pt x="147481" y="57867"/>
                </a:lnTo>
                <a:lnTo>
                  <a:pt x="143072" y="53818"/>
                </a:lnTo>
                <a:lnTo>
                  <a:pt x="138228" y="50166"/>
                </a:lnTo>
                <a:lnTo>
                  <a:pt x="134046" y="46779"/>
                </a:lnTo>
                <a:lnTo>
                  <a:pt x="130306" y="43569"/>
                </a:lnTo>
                <a:lnTo>
                  <a:pt x="126859" y="40476"/>
                </a:lnTo>
                <a:lnTo>
                  <a:pt x="122657" y="37462"/>
                </a:lnTo>
                <a:lnTo>
                  <a:pt x="117950" y="34499"/>
                </a:lnTo>
                <a:lnTo>
                  <a:pt x="112908" y="31572"/>
                </a:lnTo>
                <a:lnTo>
                  <a:pt x="102224" y="25780"/>
                </a:lnTo>
                <a:lnTo>
                  <a:pt x="96709" y="22901"/>
                </a:lnTo>
                <a:lnTo>
                  <a:pt x="91126" y="20983"/>
                </a:lnTo>
                <a:lnTo>
                  <a:pt x="85500" y="19704"/>
                </a:lnTo>
                <a:lnTo>
                  <a:pt x="79844" y="18851"/>
                </a:lnTo>
                <a:lnTo>
                  <a:pt x="74168" y="18282"/>
                </a:lnTo>
                <a:lnTo>
                  <a:pt x="68479" y="17903"/>
                </a:lnTo>
                <a:lnTo>
                  <a:pt x="62781" y="17650"/>
                </a:lnTo>
                <a:lnTo>
                  <a:pt x="51371" y="17370"/>
                </a:lnTo>
                <a:lnTo>
                  <a:pt x="45661" y="17295"/>
                </a:lnTo>
                <a:lnTo>
                  <a:pt x="39950" y="16292"/>
                </a:lnTo>
                <a:lnTo>
                  <a:pt x="34237" y="14672"/>
                </a:lnTo>
                <a:lnTo>
                  <a:pt x="28524" y="12639"/>
                </a:lnTo>
                <a:lnTo>
                  <a:pt x="23762" y="11283"/>
                </a:lnTo>
                <a:lnTo>
                  <a:pt x="19635" y="10380"/>
                </a:lnTo>
                <a:lnTo>
                  <a:pt x="15931" y="9777"/>
                </a:lnTo>
                <a:lnTo>
                  <a:pt x="12510" y="10328"/>
                </a:lnTo>
                <a:lnTo>
                  <a:pt x="9276" y="11648"/>
                </a:lnTo>
                <a:lnTo>
                  <a:pt x="497" y="16823"/>
                </a:lnTo>
                <a:lnTo>
                  <a:pt x="59" y="22973"/>
                </a:lnTo>
                <a:lnTo>
                  <a:pt x="0" y="24498"/>
                </a:lnTo>
                <a:lnTo>
                  <a:pt x="936" y="24904"/>
                </a:lnTo>
                <a:lnTo>
                  <a:pt x="2513" y="25176"/>
                </a:lnTo>
                <a:lnTo>
                  <a:pt x="8524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2"/>
          <p:cNvSpPr/>
          <p:nvPr/>
        </p:nvSpPr>
        <p:spPr>
          <a:xfrm>
            <a:off x="6715317" y="2408872"/>
            <a:ext cx="171096" cy="330352"/>
          </a:xfrm>
          <a:custGeom>
            <a:avLst/>
            <a:gdLst/>
            <a:ahLst/>
            <a:cxnLst/>
            <a:rect l="0" t="0" r="0" b="0"/>
            <a:pathLst>
              <a:path w="171096" h="330352">
                <a:moveTo>
                  <a:pt x="128395" y="0"/>
                </a:moveTo>
                <a:lnTo>
                  <a:pt x="119927" y="0"/>
                </a:lnTo>
                <a:lnTo>
                  <a:pt x="115303" y="4551"/>
                </a:lnTo>
                <a:lnTo>
                  <a:pt x="19806" y="100017"/>
                </a:lnTo>
                <a:lnTo>
                  <a:pt x="15045" y="105731"/>
                </a:lnTo>
                <a:lnTo>
                  <a:pt x="10918" y="111445"/>
                </a:lnTo>
                <a:lnTo>
                  <a:pt x="7215" y="117159"/>
                </a:lnTo>
                <a:lnTo>
                  <a:pt x="3100" y="126048"/>
                </a:lnTo>
                <a:lnTo>
                  <a:pt x="1270" y="133174"/>
                </a:lnTo>
                <a:lnTo>
                  <a:pt x="242" y="142541"/>
                </a:lnTo>
                <a:lnTo>
                  <a:pt x="0" y="148442"/>
                </a:lnTo>
                <a:lnTo>
                  <a:pt x="1841" y="150396"/>
                </a:lnTo>
                <a:lnTo>
                  <a:pt x="4973" y="151699"/>
                </a:lnTo>
                <a:lnTo>
                  <a:pt x="8967" y="152568"/>
                </a:lnTo>
                <a:lnTo>
                  <a:pt x="12581" y="154099"/>
                </a:lnTo>
                <a:lnTo>
                  <a:pt x="15943" y="156073"/>
                </a:lnTo>
                <a:lnTo>
                  <a:pt x="19137" y="158341"/>
                </a:lnTo>
                <a:lnTo>
                  <a:pt x="23171" y="159853"/>
                </a:lnTo>
                <a:lnTo>
                  <a:pt x="27766" y="160861"/>
                </a:lnTo>
                <a:lnTo>
                  <a:pt x="32734" y="161533"/>
                </a:lnTo>
                <a:lnTo>
                  <a:pt x="37951" y="161981"/>
                </a:lnTo>
                <a:lnTo>
                  <a:pt x="43334" y="162280"/>
                </a:lnTo>
                <a:lnTo>
                  <a:pt x="54396" y="162612"/>
                </a:lnTo>
                <a:lnTo>
                  <a:pt x="65661" y="162759"/>
                </a:lnTo>
                <a:lnTo>
                  <a:pt x="71333" y="163751"/>
                </a:lnTo>
                <a:lnTo>
                  <a:pt x="77018" y="165365"/>
                </a:lnTo>
                <a:lnTo>
                  <a:pt x="82714" y="167394"/>
                </a:lnTo>
                <a:lnTo>
                  <a:pt x="89368" y="168746"/>
                </a:lnTo>
                <a:lnTo>
                  <a:pt x="96663" y="169647"/>
                </a:lnTo>
                <a:lnTo>
                  <a:pt x="104383" y="170248"/>
                </a:lnTo>
                <a:lnTo>
                  <a:pt x="111434" y="171601"/>
                </a:lnTo>
                <a:lnTo>
                  <a:pt x="118041" y="173456"/>
                </a:lnTo>
                <a:lnTo>
                  <a:pt x="124350" y="175645"/>
                </a:lnTo>
                <a:lnTo>
                  <a:pt x="130461" y="178057"/>
                </a:lnTo>
                <a:lnTo>
                  <a:pt x="136439" y="180617"/>
                </a:lnTo>
                <a:lnTo>
                  <a:pt x="142331" y="183276"/>
                </a:lnTo>
                <a:lnTo>
                  <a:pt x="147211" y="186002"/>
                </a:lnTo>
                <a:lnTo>
                  <a:pt x="151416" y="188771"/>
                </a:lnTo>
                <a:lnTo>
                  <a:pt x="155172" y="191570"/>
                </a:lnTo>
                <a:lnTo>
                  <a:pt x="158629" y="194388"/>
                </a:lnTo>
                <a:lnTo>
                  <a:pt x="161886" y="197220"/>
                </a:lnTo>
                <a:lnTo>
                  <a:pt x="165010" y="200060"/>
                </a:lnTo>
                <a:lnTo>
                  <a:pt x="167093" y="202906"/>
                </a:lnTo>
                <a:lnTo>
                  <a:pt x="169406" y="208608"/>
                </a:lnTo>
                <a:lnTo>
                  <a:pt x="170435" y="216857"/>
                </a:lnTo>
                <a:lnTo>
                  <a:pt x="170892" y="225921"/>
                </a:lnTo>
                <a:lnTo>
                  <a:pt x="171095" y="233124"/>
                </a:lnTo>
                <a:lnTo>
                  <a:pt x="168645" y="242041"/>
                </a:lnTo>
                <a:lnTo>
                  <a:pt x="164382" y="251401"/>
                </a:lnTo>
                <a:lnTo>
                  <a:pt x="159312" y="258736"/>
                </a:lnTo>
                <a:lnTo>
                  <a:pt x="155674" y="262978"/>
                </a:lnTo>
                <a:lnTo>
                  <a:pt x="151343" y="267711"/>
                </a:lnTo>
                <a:lnTo>
                  <a:pt x="141452" y="278050"/>
                </a:lnTo>
                <a:lnTo>
                  <a:pt x="130706" y="288995"/>
                </a:lnTo>
                <a:lnTo>
                  <a:pt x="125173" y="293629"/>
                </a:lnTo>
                <a:lnTo>
                  <a:pt x="119580" y="297670"/>
                </a:lnTo>
                <a:lnTo>
                  <a:pt x="113945" y="301317"/>
                </a:lnTo>
                <a:lnTo>
                  <a:pt x="108285" y="304700"/>
                </a:lnTo>
                <a:lnTo>
                  <a:pt x="102605" y="307909"/>
                </a:lnTo>
                <a:lnTo>
                  <a:pt x="91216" y="314013"/>
                </a:lnTo>
                <a:lnTo>
                  <a:pt x="79803" y="319901"/>
                </a:lnTo>
                <a:lnTo>
                  <a:pt x="74093" y="321852"/>
                </a:lnTo>
                <a:lnTo>
                  <a:pt x="68382" y="323154"/>
                </a:lnTo>
                <a:lnTo>
                  <a:pt x="62668" y="324021"/>
                </a:lnTo>
                <a:lnTo>
                  <a:pt x="57907" y="325551"/>
                </a:lnTo>
                <a:lnTo>
                  <a:pt x="53781" y="327524"/>
                </a:lnTo>
                <a:lnTo>
                  <a:pt x="50077" y="329792"/>
                </a:lnTo>
                <a:lnTo>
                  <a:pt x="46655" y="330351"/>
                </a:lnTo>
                <a:lnTo>
                  <a:pt x="43422" y="329772"/>
                </a:lnTo>
                <a:lnTo>
                  <a:pt x="40314" y="328433"/>
                </a:lnTo>
                <a:lnTo>
                  <a:pt x="37289" y="327540"/>
                </a:lnTo>
                <a:lnTo>
                  <a:pt x="34320" y="326945"/>
                </a:lnTo>
                <a:lnTo>
                  <a:pt x="31389" y="326549"/>
                </a:lnTo>
                <a:lnTo>
                  <a:pt x="28482" y="325332"/>
                </a:lnTo>
                <a:lnTo>
                  <a:pt x="25591" y="323568"/>
                </a:lnTo>
                <a:lnTo>
                  <a:pt x="22712" y="321439"/>
                </a:lnTo>
                <a:lnTo>
                  <a:pt x="20792" y="319068"/>
                </a:lnTo>
                <a:lnTo>
                  <a:pt x="19512" y="316535"/>
                </a:lnTo>
                <a:lnTo>
                  <a:pt x="18091" y="311180"/>
                </a:lnTo>
                <a:lnTo>
                  <a:pt x="17458" y="305625"/>
                </a:lnTo>
                <a:lnTo>
                  <a:pt x="18242" y="300905"/>
                </a:lnTo>
                <a:lnTo>
                  <a:pt x="19717" y="294901"/>
                </a:lnTo>
                <a:lnTo>
                  <a:pt x="21653" y="288041"/>
                </a:lnTo>
                <a:lnTo>
                  <a:pt x="23896" y="281562"/>
                </a:lnTo>
                <a:lnTo>
                  <a:pt x="26345" y="275338"/>
                </a:lnTo>
                <a:lnTo>
                  <a:pt x="28929" y="269284"/>
                </a:lnTo>
                <a:lnTo>
                  <a:pt x="31604" y="264295"/>
                </a:lnTo>
                <a:lnTo>
                  <a:pt x="34340" y="260017"/>
                </a:lnTo>
                <a:lnTo>
                  <a:pt x="42670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3"/>
          <p:cNvSpPr/>
          <p:nvPr/>
        </p:nvSpPr>
        <p:spPr>
          <a:xfrm>
            <a:off x="6946582" y="2494597"/>
            <a:ext cx="25719" cy="213913"/>
          </a:xfrm>
          <a:custGeom>
            <a:avLst/>
            <a:gdLst/>
            <a:ahLst/>
            <a:cxnLst/>
            <a:rect l="0" t="0" r="0" b="0"/>
            <a:pathLst>
              <a:path w="25719" h="213913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8043" y="17368"/>
                </a:lnTo>
                <a:lnTo>
                  <a:pt x="8220" y="20151"/>
                </a:lnTo>
                <a:lnTo>
                  <a:pt x="9290" y="22959"/>
                </a:lnTo>
                <a:lnTo>
                  <a:pt x="10956" y="25784"/>
                </a:lnTo>
                <a:lnTo>
                  <a:pt x="13019" y="28619"/>
                </a:lnTo>
                <a:lnTo>
                  <a:pt x="14394" y="32414"/>
                </a:lnTo>
                <a:lnTo>
                  <a:pt x="15311" y="36850"/>
                </a:lnTo>
                <a:lnTo>
                  <a:pt x="15923" y="41711"/>
                </a:lnTo>
                <a:lnTo>
                  <a:pt x="17282" y="46858"/>
                </a:lnTo>
                <a:lnTo>
                  <a:pt x="19142" y="52193"/>
                </a:lnTo>
                <a:lnTo>
                  <a:pt x="21334" y="57656"/>
                </a:lnTo>
                <a:lnTo>
                  <a:pt x="22795" y="63202"/>
                </a:lnTo>
                <a:lnTo>
                  <a:pt x="23770" y="68805"/>
                </a:lnTo>
                <a:lnTo>
                  <a:pt x="24419" y="74445"/>
                </a:lnTo>
                <a:lnTo>
                  <a:pt x="24852" y="80110"/>
                </a:lnTo>
                <a:lnTo>
                  <a:pt x="25140" y="85792"/>
                </a:lnTo>
                <a:lnTo>
                  <a:pt x="25461" y="97185"/>
                </a:lnTo>
                <a:lnTo>
                  <a:pt x="25703" y="143947"/>
                </a:lnTo>
                <a:lnTo>
                  <a:pt x="25718" y="213912"/>
                </a:lnTo>
                <a:lnTo>
                  <a:pt x="25718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4"/>
          <p:cNvSpPr/>
          <p:nvPr/>
        </p:nvSpPr>
        <p:spPr>
          <a:xfrm>
            <a:off x="7075169" y="2306002"/>
            <a:ext cx="77154" cy="402904"/>
          </a:xfrm>
          <a:custGeom>
            <a:avLst/>
            <a:gdLst/>
            <a:ahLst/>
            <a:cxnLst/>
            <a:rect l="0" t="0" r="0" b="0"/>
            <a:pathLst>
              <a:path w="77154" h="402904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779" y="6844"/>
                </a:lnTo>
                <a:lnTo>
                  <a:pt x="8221" y="11932"/>
                </a:lnTo>
                <a:lnTo>
                  <a:pt x="9290" y="14622"/>
                </a:lnTo>
                <a:lnTo>
                  <a:pt x="10956" y="17368"/>
                </a:lnTo>
                <a:lnTo>
                  <a:pt x="13020" y="20151"/>
                </a:lnTo>
                <a:lnTo>
                  <a:pt x="15312" y="28324"/>
                </a:lnTo>
                <a:lnTo>
                  <a:pt x="17283" y="38306"/>
                </a:lnTo>
                <a:lnTo>
                  <a:pt x="19142" y="43635"/>
                </a:lnTo>
                <a:lnTo>
                  <a:pt x="21335" y="49092"/>
                </a:lnTo>
                <a:lnTo>
                  <a:pt x="23748" y="54636"/>
                </a:lnTo>
                <a:lnTo>
                  <a:pt x="28970" y="65875"/>
                </a:lnTo>
                <a:lnTo>
                  <a:pt x="30743" y="72492"/>
                </a:lnTo>
                <a:lnTo>
                  <a:pt x="31926" y="79760"/>
                </a:lnTo>
                <a:lnTo>
                  <a:pt x="32714" y="87463"/>
                </a:lnTo>
                <a:lnTo>
                  <a:pt x="34192" y="95457"/>
                </a:lnTo>
                <a:lnTo>
                  <a:pt x="36131" y="103643"/>
                </a:lnTo>
                <a:lnTo>
                  <a:pt x="38375" y="111958"/>
                </a:lnTo>
                <a:lnTo>
                  <a:pt x="43408" y="128817"/>
                </a:lnTo>
                <a:lnTo>
                  <a:pt x="54402" y="162923"/>
                </a:lnTo>
                <a:lnTo>
                  <a:pt x="56270" y="171480"/>
                </a:lnTo>
                <a:lnTo>
                  <a:pt x="57516" y="180043"/>
                </a:lnTo>
                <a:lnTo>
                  <a:pt x="58347" y="188609"/>
                </a:lnTo>
                <a:lnTo>
                  <a:pt x="59853" y="197176"/>
                </a:lnTo>
                <a:lnTo>
                  <a:pt x="61810" y="205746"/>
                </a:lnTo>
                <a:lnTo>
                  <a:pt x="64067" y="214317"/>
                </a:lnTo>
                <a:lnTo>
                  <a:pt x="65571" y="222888"/>
                </a:lnTo>
                <a:lnTo>
                  <a:pt x="66574" y="231459"/>
                </a:lnTo>
                <a:lnTo>
                  <a:pt x="67243" y="240031"/>
                </a:lnTo>
                <a:lnTo>
                  <a:pt x="68641" y="248603"/>
                </a:lnTo>
                <a:lnTo>
                  <a:pt x="70526" y="257176"/>
                </a:lnTo>
                <a:lnTo>
                  <a:pt x="72735" y="265748"/>
                </a:lnTo>
                <a:lnTo>
                  <a:pt x="74208" y="273368"/>
                </a:lnTo>
                <a:lnTo>
                  <a:pt x="75190" y="280353"/>
                </a:lnTo>
                <a:lnTo>
                  <a:pt x="75844" y="286914"/>
                </a:lnTo>
                <a:lnTo>
                  <a:pt x="76280" y="294146"/>
                </a:lnTo>
                <a:lnTo>
                  <a:pt x="76765" y="309802"/>
                </a:lnTo>
                <a:lnTo>
                  <a:pt x="77102" y="342304"/>
                </a:lnTo>
                <a:lnTo>
                  <a:pt x="77153" y="402890"/>
                </a:lnTo>
                <a:lnTo>
                  <a:pt x="72602" y="402903"/>
                </a:lnTo>
                <a:lnTo>
                  <a:pt x="71262" y="401952"/>
                </a:lnTo>
                <a:lnTo>
                  <a:pt x="70368" y="400365"/>
                </a:lnTo>
                <a:lnTo>
                  <a:pt x="68581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5"/>
          <p:cNvSpPr/>
          <p:nvPr/>
        </p:nvSpPr>
        <p:spPr>
          <a:xfrm>
            <a:off x="7016384" y="2478761"/>
            <a:ext cx="333107" cy="221456"/>
          </a:xfrm>
          <a:custGeom>
            <a:avLst/>
            <a:gdLst/>
            <a:ahLst/>
            <a:cxnLst/>
            <a:rect l="0" t="0" r="0" b="0"/>
            <a:pathLst>
              <a:path w="333107" h="221456">
                <a:moveTo>
                  <a:pt x="15923" y="84416"/>
                </a:moveTo>
                <a:lnTo>
                  <a:pt x="7705" y="84416"/>
                </a:lnTo>
                <a:lnTo>
                  <a:pt x="612" y="77631"/>
                </a:lnTo>
                <a:lnTo>
                  <a:pt x="0" y="77035"/>
                </a:lnTo>
                <a:lnTo>
                  <a:pt x="546" y="76638"/>
                </a:lnTo>
                <a:lnTo>
                  <a:pt x="6267" y="75948"/>
                </a:lnTo>
                <a:lnTo>
                  <a:pt x="16130" y="71324"/>
                </a:lnTo>
                <a:lnTo>
                  <a:pt x="23318" y="69072"/>
                </a:lnTo>
                <a:lnTo>
                  <a:pt x="30640" y="68072"/>
                </a:lnTo>
                <a:lnTo>
                  <a:pt x="40244" y="67627"/>
                </a:lnTo>
                <a:lnTo>
                  <a:pt x="45472" y="66556"/>
                </a:lnTo>
                <a:lnTo>
                  <a:pt x="50862" y="64889"/>
                </a:lnTo>
                <a:lnTo>
                  <a:pt x="56361" y="62825"/>
                </a:lnTo>
                <a:lnTo>
                  <a:pt x="77752" y="55371"/>
                </a:lnTo>
                <a:lnTo>
                  <a:pt x="84765" y="52670"/>
                </a:lnTo>
                <a:lnTo>
                  <a:pt x="91345" y="49917"/>
                </a:lnTo>
                <a:lnTo>
                  <a:pt x="97637" y="47129"/>
                </a:lnTo>
                <a:lnTo>
                  <a:pt x="104689" y="44318"/>
                </a:lnTo>
                <a:lnTo>
                  <a:pt x="120145" y="38655"/>
                </a:lnTo>
                <a:lnTo>
                  <a:pt x="127314" y="35811"/>
                </a:lnTo>
                <a:lnTo>
                  <a:pt x="133999" y="32963"/>
                </a:lnTo>
                <a:lnTo>
                  <a:pt x="140360" y="30111"/>
                </a:lnTo>
                <a:lnTo>
                  <a:pt x="147458" y="27258"/>
                </a:lnTo>
                <a:lnTo>
                  <a:pt x="162966" y="21548"/>
                </a:lnTo>
                <a:lnTo>
                  <a:pt x="170149" y="19644"/>
                </a:lnTo>
                <a:lnTo>
                  <a:pt x="176843" y="18374"/>
                </a:lnTo>
                <a:lnTo>
                  <a:pt x="183210" y="17528"/>
                </a:lnTo>
                <a:lnTo>
                  <a:pt x="189360" y="16012"/>
                </a:lnTo>
                <a:lnTo>
                  <a:pt x="195365" y="14048"/>
                </a:lnTo>
                <a:lnTo>
                  <a:pt x="201273" y="11787"/>
                </a:lnTo>
                <a:lnTo>
                  <a:pt x="210378" y="9274"/>
                </a:lnTo>
                <a:lnTo>
                  <a:pt x="218553" y="7204"/>
                </a:lnTo>
                <a:lnTo>
                  <a:pt x="228536" y="3110"/>
                </a:lnTo>
                <a:lnTo>
                  <a:pt x="236783" y="655"/>
                </a:lnTo>
                <a:lnTo>
                  <a:pt x="240315" y="0"/>
                </a:lnTo>
                <a:lnTo>
                  <a:pt x="243624" y="516"/>
                </a:lnTo>
                <a:lnTo>
                  <a:pt x="252829" y="4841"/>
                </a:lnTo>
                <a:lnTo>
                  <a:pt x="258692" y="6187"/>
                </a:lnTo>
                <a:lnTo>
                  <a:pt x="264473" y="9325"/>
                </a:lnTo>
                <a:lnTo>
                  <a:pt x="270217" y="13895"/>
                </a:lnTo>
                <a:lnTo>
                  <a:pt x="275945" y="19101"/>
                </a:lnTo>
                <a:lnTo>
                  <a:pt x="278806" y="22775"/>
                </a:lnTo>
                <a:lnTo>
                  <a:pt x="281666" y="27130"/>
                </a:lnTo>
                <a:lnTo>
                  <a:pt x="284525" y="31937"/>
                </a:lnTo>
                <a:lnTo>
                  <a:pt x="286431" y="36095"/>
                </a:lnTo>
                <a:lnTo>
                  <a:pt x="287701" y="39820"/>
                </a:lnTo>
                <a:lnTo>
                  <a:pt x="288549" y="43255"/>
                </a:lnTo>
                <a:lnTo>
                  <a:pt x="290066" y="47451"/>
                </a:lnTo>
                <a:lnTo>
                  <a:pt x="292031" y="52152"/>
                </a:lnTo>
                <a:lnTo>
                  <a:pt x="294292" y="57192"/>
                </a:lnTo>
                <a:lnTo>
                  <a:pt x="295799" y="63409"/>
                </a:lnTo>
                <a:lnTo>
                  <a:pt x="296806" y="70411"/>
                </a:lnTo>
                <a:lnTo>
                  <a:pt x="297475" y="77937"/>
                </a:lnTo>
                <a:lnTo>
                  <a:pt x="297923" y="84859"/>
                </a:lnTo>
                <a:lnTo>
                  <a:pt x="298419" y="97631"/>
                </a:lnTo>
                <a:lnTo>
                  <a:pt x="299504" y="103703"/>
                </a:lnTo>
                <a:lnTo>
                  <a:pt x="301180" y="109657"/>
                </a:lnTo>
                <a:lnTo>
                  <a:pt x="303249" y="115531"/>
                </a:lnTo>
                <a:lnTo>
                  <a:pt x="304628" y="121351"/>
                </a:lnTo>
                <a:lnTo>
                  <a:pt x="305548" y="127137"/>
                </a:lnTo>
                <a:lnTo>
                  <a:pt x="306162" y="132899"/>
                </a:lnTo>
                <a:lnTo>
                  <a:pt x="306570" y="138646"/>
                </a:lnTo>
                <a:lnTo>
                  <a:pt x="306843" y="144382"/>
                </a:lnTo>
                <a:lnTo>
                  <a:pt x="307025" y="150111"/>
                </a:lnTo>
                <a:lnTo>
                  <a:pt x="308099" y="155835"/>
                </a:lnTo>
                <a:lnTo>
                  <a:pt x="309767" y="161556"/>
                </a:lnTo>
                <a:lnTo>
                  <a:pt x="311831" y="167275"/>
                </a:lnTo>
                <a:lnTo>
                  <a:pt x="313208" y="172041"/>
                </a:lnTo>
                <a:lnTo>
                  <a:pt x="314125" y="176170"/>
                </a:lnTo>
                <a:lnTo>
                  <a:pt x="314737" y="179875"/>
                </a:lnTo>
                <a:lnTo>
                  <a:pt x="316097" y="184251"/>
                </a:lnTo>
                <a:lnTo>
                  <a:pt x="317957" y="189072"/>
                </a:lnTo>
                <a:lnTo>
                  <a:pt x="320149" y="194192"/>
                </a:lnTo>
                <a:lnTo>
                  <a:pt x="321610" y="198558"/>
                </a:lnTo>
                <a:lnTo>
                  <a:pt x="322585" y="202420"/>
                </a:lnTo>
                <a:lnTo>
                  <a:pt x="324148" y="210913"/>
                </a:lnTo>
                <a:lnTo>
                  <a:pt x="326902" y="214615"/>
                </a:lnTo>
                <a:lnTo>
                  <a:pt x="332998" y="221455"/>
                </a:lnTo>
                <a:lnTo>
                  <a:pt x="333092" y="214775"/>
                </a:lnTo>
                <a:lnTo>
                  <a:pt x="333106" y="2130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6"/>
          <p:cNvSpPr/>
          <p:nvPr/>
        </p:nvSpPr>
        <p:spPr>
          <a:xfrm>
            <a:off x="7246619" y="2357437"/>
            <a:ext cx="25719" cy="25719"/>
          </a:xfrm>
          <a:custGeom>
            <a:avLst/>
            <a:gdLst/>
            <a:ahLst/>
            <a:cxnLst/>
            <a:rect l="0" t="0" r="0" b="0"/>
            <a:pathLst>
              <a:path w="25719" h="25719">
                <a:moveTo>
                  <a:pt x="25718" y="25718"/>
                </a:moveTo>
                <a:lnTo>
                  <a:pt x="21167" y="21167"/>
                </a:lnTo>
                <a:lnTo>
                  <a:pt x="18874" y="19826"/>
                </a:lnTo>
                <a:lnTo>
                  <a:pt x="16393" y="18932"/>
                </a:lnTo>
                <a:lnTo>
                  <a:pt x="13786" y="18337"/>
                </a:lnTo>
                <a:lnTo>
                  <a:pt x="12049" y="16987"/>
                </a:lnTo>
                <a:lnTo>
                  <a:pt x="10890" y="15135"/>
                </a:lnTo>
                <a:lnTo>
                  <a:pt x="10117" y="12947"/>
                </a:lnTo>
                <a:lnTo>
                  <a:pt x="8651" y="11489"/>
                </a:lnTo>
                <a:lnTo>
                  <a:pt x="6720" y="10517"/>
                </a:lnTo>
                <a:lnTo>
                  <a:pt x="4480" y="9869"/>
                </a:lnTo>
                <a:lnTo>
                  <a:pt x="2987" y="8484"/>
                </a:lnTo>
                <a:lnTo>
                  <a:pt x="1992" y="660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7"/>
          <p:cNvSpPr/>
          <p:nvPr/>
        </p:nvSpPr>
        <p:spPr>
          <a:xfrm>
            <a:off x="7383793" y="2443162"/>
            <a:ext cx="118663" cy="222478"/>
          </a:xfrm>
          <a:custGeom>
            <a:avLst/>
            <a:gdLst/>
            <a:ahLst/>
            <a:cxnLst/>
            <a:rect l="0" t="0" r="0" b="0"/>
            <a:pathLst>
              <a:path w="118663" h="222478">
                <a:moveTo>
                  <a:pt x="42849" y="0"/>
                </a:moveTo>
                <a:lnTo>
                  <a:pt x="30917" y="11932"/>
                </a:lnTo>
                <a:lnTo>
                  <a:pt x="29180" y="14622"/>
                </a:lnTo>
                <a:lnTo>
                  <a:pt x="27249" y="20151"/>
                </a:lnTo>
                <a:lnTo>
                  <a:pt x="25781" y="23912"/>
                </a:lnTo>
                <a:lnTo>
                  <a:pt x="23850" y="28324"/>
                </a:lnTo>
                <a:lnTo>
                  <a:pt x="19165" y="38306"/>
                </a:lnTo>
                <a:lnTo>
                  <a:pt x="5593" y="65875"/>
                </a:lnTo>
                <a:lnTo>
                  <a:pt x="3725" y="72492"/>
                </a:lnTo>
                <a:lnTo>
                  <a:pt x="2479" y="79760"/>
                </a:lnTo>
                <a:lnTo>
                  <a:pt x="1648" y="87463"/>
                </a:lnTo>
                <a:lnTo>
                  <a:pt x="1094" y="94504"/>
                </a:lnTo>
                <a:lnTo>
                  <a:pt x="725" y="101103"/>
                </a:lnTo>
                <a:lnTo>
                  <a:pt x="315" y="113515"/>
                </a:lnTo>
                <a:lnTo>
                  <a:pt x="51" y="137005"/>
                </a:lnTo>
                <a:lnTo>
                  <a:pt x="0" y="164540"/>
                </a:lnTo>
                <a:lnTo>
                  <a:pt x="948" y="170653"/>
                </a:lnTo>
                <a:lnTo>
                  <a:pt x="2532" y="175682"/>
                </a:lnTo>
                <a:lnTo>
                  <a:pt x="6833" y="184761"/>
                </a:lnTo>
                <a:lnTo>
                  <a:pt x="11919" y="195146"/>
                </a:lnTo>
                <a:lnTo>
                  <a:pt x="14610" y="199630"/>
                </a:lnTo>
                <a:lnTo>
                  <a:pt x="17355" y="203571"/>
                </a:lnTo>
                <a:lnTo>
                  <a:pt x="20138" y="207152"/>
                </a:lnTo>
                <a:lnTo>
                  <a:pt x="22946" y="209539"/>
                </a:lnTo>
                <a:lnTo>
                  <a:pt x="25771" y="211130"/>
                </a:lnTo>
                <a:lnTo>
                  <a:pt x="28606" y="212191"/>
                </a:lnTo>
                <a:lnTo>
                  <a:pt x="31448" y="213851"/>
                </a:lnTo>
                <a:lnTo>
                  <a:pt x="34296" y="215910"/>
                </a:lnTo>
                <a:lnTo>
                  <a:pt x="37147" y="218235"/>
                </a:lnTo>
                <a:lnTo>
                  <a:pt x="40000" y="219785"/>
                </a:lnTo>
                <a:lnTo>
                  <a:pt x="42855" y="220818"/>
                </a:lnTo>
                <a:lnTo>
                  <a:pt x="45710" y="221507"/>
                </a:lnTo>
                <a:lnTo>
                  <a:pt x="48567" y="221966"/>
                </a:lnTo>
                <a:lnTo>
                  <a:pt x="51423" y="222273"/>
                </a:lnTo>
                <a:lnTo>
                  <a:pt x="54280" y="222477"/>
                </a:lnTo>
                <a:lnTo>
                  <a:pt x="57138" y="221661"/>
                </a:lnTo>
                <a:lnTo>
                  <a:pt x="59995" y="220164"/>
                </a:lnTo>
                <a:lnTo>
                  <a:pt x="62853" y="218213"/>
                </a:lnTo>
                <a:lnTo>
                  <a:pt x="65710" y="215960"/>
                </a:lnTo>
                <a:lnTo>
                  <a:pt x="68567" y="213506"/>
                </a:lnTo>
                <a:lnTo>
                  <a:pt x="71424" y="210918"/>
                </a:lnTo>
                <a:lnTo>
                  <a:pt x="77139" y="205501"/>
                </a:lnTo>
                <a:lnTo>
                  <a:pt x="79997" y="202723"/>
                </a:lnTo>
                <a:lnTo>
                  <a:pt x="82854" y="198966"/>
                </a:lnTo>
                <a:lnTo>
                  <a:pt x="85712" y="194557"/>
                </a:lnTo>
                <a:lnTo>
                  <a:pt x="88569" y="189712"/>
                </a:lnTo>
                <a:lnTo>
                  <a:pt x="91427" y="184577"/>
                </a:lnTo>
                <a:lnTo>
                  <a:pt x="97141" y="173792"/>
                </a:lnTo>
                <a:lnTo>
                  <a:pt x="105714" y="157010"/>
                </a:lnTo>
                <a:lnTo>
                  <a:pt x="107619" y="151346"/>
                </a:lnTo>
                <a:lnTo>
                  <a:pt x="108889" y="145665"/>
                </a:lnTo>
                <a:lnTo>
                  <a:pt x="109735" y="139972"/>
                </a:lnTo>
                <a:lnTo>
                  <a:pt x="111253" y="134272"/>
                </a:lnTo>
                <a:lnTo>
                  <a:pt x="113216" y="128567"/>
                </a:lnTo>
                <a:lnTo>
                  <a:pt x="115478" y="122859"/>
                </a:lnTo>
                <a:lnTo>
                  <a:pt x="116986" y="117148"/>
                </a:lnTo>
                <a:lnTo>
                  <a:pt x="117991" y="111437"/>
                </a:lnTo>
                <a:lnTo>
                  <a:pt x="118662" y="105724"/>
                </a:lnTo>
                <a:lnTo>
                  <a:pt x="118156" y="100010"/>
                </a:lnTo>
                <a:lnTo>
                  <a:pt x="116866" y="94296"/>
                </a:lnTo>
                <a:lnTo>
                  <a:pt x="115054" y="88582"/>
                </a:lnTo>
                <a:lnTo>
                  <a:pt x="113845" y="82867"/>
                </a:lnTo>
                <a:lnTo>
                  <a:pt x="113040" y="77152"/>
                </a:lnTo>
                <a:lnTo>
                  <a:pt x="112503" y="71437"/>
                </a:lnTo>
                <a:lnTo>
                  <a:pt x="111192" y="66675"/>
                </a:lnTo>
                <a:lnTo>
                  <a:pt x="109366" y="62548"/>
                </a:lnTo>
                <a:lnTo>
                  <a:pt x="107197" y="58843"/>
                </a:lnTo>
                <a:lnTo>
                  <a:pt x="103845" y="54469"/>
                </a:lnTo>
                <a:lnTo>
                  <a:pt x="99706" y="49648"/>
                </a:lnTo>
                <a:lnTo>
                  <a:pt x="90979" y="40163"/>
                </a:lnTo>
                <a:lnTo>
                  <a:pt x="83925" y="32773"/>
                </a:lnTo>
                <a:lnTo>
                  <a:pt x="79758" y="30421"/>
                </a:lnTo>
                <a:lnTo>
                  <a:pt x="75075" y="28853"/>
                </a:lnTo>
                <a:lnTo>
                  <a:pt x="70048" y="27808"/>
                </a:lnTo>
                <a:lnTo>
                  <a:pt x="65744" y="26159"/>
                </a:lnTo>
                <a:lnTo>
                  <a:pt x="61923" y="24106"/>
                </a:lnTo>
                <a:lnTo>
                  <a:pt x="58422" y="21786"/>
                </a:lnTo>
                <a:lnTo>
                  <a:pt x="54184" y="19287"/>
                </a:lnTo>
                <a:lnTo>
                  <a:pt x="49453" y="16668"/>
                </a:lnTo>
                <a:lnTo>
                  <a:pt x="44395" y="13969"/>
                </a:lnTo>
                <a:lnTo>
                  <a:pt x="40069" y="12171"/>
                </a:lnTo>
                <a:lnTo>
                  <a:pt x="36233" y="10971"/>
                </a:lnTo>
                <a:lnTo>
                  <a:pt x="32724" y="10172"/>
                </a:lnTo>
                <a:lnTo>
                  <a:pt x="29432" y="8686"/>
                </a:lnTo>
                <a:lnTo>
                  <a:pt x="26284" y="6743"/>
                </a:lnTo>
                <a:lnTo>
                  <a:pt x="23233" y="4496"/>
                </a:lnTo>
                <a:lnTo>
                  <a:pt x="20247" y="2997"/>
                </a:lnTo>
                <a:lnTo>
                  <a:pt x="17303" y="1998"/>
                </a:lnTo>
                <a:lnTo>
                  <a:pt x="85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8"/>
          <p:cNvSpPr/>
          <p:nvPr/>
        </p:nvSpPr>
        <p:spPr>
          <a:xfrm>
            <a:off x="7529512" y="2418934"/>
            <a:ext cx="462519" cy="323643"/>
          </a:xfrm>
          <a:custGeom>
            <a:avLst/>
            <a:gdLst/>
            <a:ahLst/>
            <a:cxnLst/>
            <a:rect l="0" t="0" r="0" b="0"/>
            <a:pathLst>
              <a:path w="462519" h="323643">
                <a:moveTo>
                  <a:pt x="0" y="7083"/>
                </a:moveTo>
                <a:lnTo>
                  <a:pt x="20151" y="7083"/>
                </a:lnTo>
                <a:lnTo>
                  <a:pt x="33170" y="11634"/>
                </a:lnTo>
                <a:lnTo>
                  <a:pt x="44542" y="19015"/>
                </a:lnTo>
                <a:lnTo>
                  <a:pt x="53452" y="26991"/>
                </a:lnTo>
                <a:lnTo>
                  <a:pt x="62809" y="36886"/>
                </a:lnTo>
                <a:lnTo>
                  <a:pt x="66638" y="42192"/>
                </a:lnTo>
                <a:lnTo>
                  <a:pt x="70143" y="47634"/>
                </a:lnTo>
                <a:lnTo>
                  <a:pt x="73432" y="53167"/>
                </a:lnTo>
                <a:lnTo>
                  <a:pt x="76577" y="58761"/>
                </a:lnTo>
                <a:lnTo>
                  <a:pt x="82612" y="70056"/>
                </a:lnTo>
                <a:lnTo>
                  <a:pt x="88469" y="81426"/>
                </a:lnTo>
                <a:lnTo>
                  <a:pt x="91364" y="88078"/>
                </a:lnTo>
                <a:lnTo>
                  <a:pt x="94247" y="95369"/>
                </a:lnTo>
                <a:lnTo>
                  <a:pt x="97121" y="103088"/>
                </a:lnTo>
                <a:lnTo>
                  <a:pt x="99990" y="110139"/>
                </a:lnTo>
                <a:lnTo>
                  <a:pt x="102856" y="116744"/>
                </a:lnTo>
                <a:lnTo>
                  <a:pt x="105718" y="123053"/>
                </a:lnTo>
                <a:lnTo>
                  <a:pt x="107626" y="129164"/>
                </a:lnTo>
                <a:lnTo>
                  <a:pt x="108898" y="135143"/>
                </a:lnTo>
                <a:lnTo>
                  <a:pt x="109747" y="141034"/>
                </a:lnTo>
                <a:lnTo>
                  <a:pt x="111265" y="147819"/>
                </a:lnTo>
                <a:lnTo>
                  <a:pt x="113229" y="155199"/>
                </a:lnTo>
                <a:lnTo>
                  <a:pt x="115491" y="162977"/>
                </a:lnTo>
                <a:lnTo>
                  <a:pt x="117952" y="170068"/>
                </a:lnTo>
                <a:lnTo>
                  <a:pt x="120545" y="176699"/>
                </a:lnTo>
                <a:lnTo>
                  <a:pt x="123226" y="183025"/>
                </a:lnTo>
                <a:lnTo>
                  <a:pt x="125013" y="189148"/>
                </a:lnTo>
                <a:lnTo>
                  <a:pt x="126204" y="195135"/>
                </a:lnTo>
                <a:lnTo>
                  <a:pt x="126999" y="201031"/>
                </a:lnTo>
                <a:lnTo>
                  <a:pt x="127881" y="210122"/>
                </a:lnTo>
                <a:lnTo>
                  <a:pt x="128274" y="217338"/>
                </a:lnTo>
                <a:lnTo>
                  <a:pt x="128587" y="229920"/>
                </a:lnTo>
                <a:lnTo>
                  <a:pt x="128588" y="205265"/>
                </a:lnTo>
                <a:lnTo>
                  <a:pt x="129540" y="200164"/>
                </a:lnTo>
                <a:lnTo>
                  <a:pt x="131128" y="194859"/>
                </a:lnTo>
                <a:lnTo>
                  <a:pt x="133138" y="189417"/>
                </a:lnTo>
                <a:lnTo>
                  <a:pt x="135432" y="183884"/>
                </a:lnTo>
                <a:lnTo>
                  <a:pt x="137913" y="178290"/>
                </a:lnTo>
                <a:lnTo>
                  <a:pt x="140519" y="172656"/>
                </a:lnTo>
                <a:lnTo>
                  <a:pt x="142257" y="166995"/>
                </a:lnTo>
                <a:lnTo>
                  <a:pt x="143416" y="161316"/>
                </a:lnTo>
                <a:lnTo>
                  <a:pt x="144188" y="155625"/>
                </a:lnTo>
                <a:lnTo>
                  <a:pt x="145655" y="148973"/>
                </a:lnTo>
                <a:lnTo>
                  <a:pt x="147586" y="141682"/>
                </a:lnTo>
                <a:lnTo>
                  <a:pt x="149827" y="133963"/>
                </a:lnTo>
                <a:lnTo>
                  <a:pt x="152272" y="126912"/>
                </a:lnTo>
                <a:lnTo>
                  <a:pt x="154854" y="120307"/>
                </a:lnTo>
                <a:lnTo>
                  <a:pt x="157529" y="113998"/>
                </a:lnTo>
                <a:lnTo>
                  <a:pt x="161217" y="106935"/>
                </a:lnTo>
                <a:lnTo>
                  <a:pt x="165581" y="99368"/>
                </a:lnTo>
                <a:lnTo>
                  <a:pt x="170395" y="91467"/>
                </a:lnTo>
                <a:lnTo>
                  <a:pt x="174557" y="84294"/>
                </a:lnTo>
                <a:lnTo>
                  <a:pt x="181721" y="71244"/>
                </a:lnTo>
                <a:lnTo>
                  <a:pt x="185917" y="65097"/>
                </a:lnTo>
                <a:lnTo>
                  <a:pt x="190620" y="59094"/>
                </a:lnTo>
                <a:lnTo>
                  <a:pt x="195660" y="53187"/>
                </a:lnTo>
                <a:lnTo>
                  <a:pt x="199972" y="47344"/>
                </a:lnTo>
                <a:lnTo>
                  <a:pt x="203800" y="41544"/>
                </a:lnTo>
                <a:lnTo>
                  <a:pt x="207304" y="35772"/>
                </a:lnTo>
                <a:lnTo>
                  <a:pt x="211545" y="30019"/>
                </a:lnTo>
                <a:lnTo>
                  <a:pt x="216277" y="24279"/>
                </a:lnTo>
                <a:lnTo>
                  <a:pt x="225664" y="14725"/>
                </a:lnTo>
                <a:lnTo>
                  <a:pt x="237255" y="8395"/>
                </a:lnTo>
                <a:lnTo>
                  <a:pt x="254175" y="0"/>
                </a:lnTo>
                <a:lnTo>
                  <a:pt x="256128" y="456"/>
                </a:lnTo>
                <a:lnTo>
                  <a:pt x="263427" y="4696"/>
                </a:lnTo>
                <a:lnTo>
                  <a:pt x="268844" y="6022"/>
                </a:lnTo>
                <a:lnTo>
                  <a:pt x="271621" y="8281"/>
                </a:lnTo>
                <a:lnTo>
                  <a:pt x="277248" y="15870"/>
                </a:lnTo>
                <a:lnTo>
                  <a:pt x="282924" y="25594"/>
                </a:lnTo>
                <a:lnTo>
                  <a:pt x="285771" y="30853"/>
                </a:lnTo>
                <a:lnTo>
                  <a:pt x="288622" y="37217"/>
                </a:lnTo>
                <a:lnTo>
                  <a:pt x="291474" y="44318"/>
                </a:lnTo>
                <a:lnTo>
                  <a:pt x="294329" y="51909"/>
                </a:lnTo>
                <a:lnTo>
                  <a:pt x="296232" y="59827"/>
                </a:lnTo>
                <a:lnTo>
                  <a:pt x="297500" y="67963"/>
                </a:lnTo>
                <a:lnTo>
                  <a:pt x="298346" y="76245"/>
                </a:lnTo>
                <a:lnTo>
                  <a:pt x="298910" y="85576"/>
                </a:lnTo>
                <a:lnTo>
                  <a:pt x="299536" y="106104"/>
                </a:lnTo>
                <a:lnTo>
                  <a:pt x="299972" y="154849"/>
                </a:lnTo>
                <a:lnTo>
                  <a:pt x="299993" y="165601"/>
                </a:lnTo>
                <a:lnTo>
                  <a:pt x="300961" y="176579"/>
                </a:lnTo>
                <a:lnTo>
                  <a:pt x="302558" y="187708"/>
                </a:lnTo>
                <a:lnTo>
                  <a:pt x="304575" y="198937"/>
                </a:lnTo>
                <a:lnTo>
                  <a:pt x="305921" y="209281"/>
                </a:lnTo>
                <a:lnTo>
                  <a:pt x="306817" y="219034"/>
                </a:lnTo>
                <a:lnTo>
                  <a:pt x="307415" y="228394"/>
                </a:lnTo>
                <a:lnTo>
                  <a:pt x="309718" y="237491"/>
                </a:lnTo>
                <a:lnTo>
                  <a:pt x="313159" y="246413"/>
                </a:lnTo>
                <a:lnTo>
                  <a:pt x="327817" y="276714"/>
                </a:lnTo>
                <a:lnTo>
                  <a:pt x="333974" y="286622"/>
                </a:lnTo>
                <a:lnTo>
                  <a:pt x="339885" y="295152"/>
                </a:lnTo>
                <a:lnTo>
                  <a:pt x="342795" y="300094"/>
                </a:lnTo>
                <a:lnTo>
                  <a:pt x="345687" y="305294"/>
                </a:lnTo>
                <a:lnTo>
                  <a:pt x="353982" y="313611"/>
                </a:lnTo>
                <a:lnTo>
                  <a:pt x="363065" y="319530"/>
                </a:lnTo>
                <a:lnTo>
                  <a:pt x="370277" y="322161"/>
                </a:lnTo>
                <a:lnTo>
                  <a:pt x="384244" y="323642"/>
                </a:lnTo>
                <a:lnTo>
                  <a:pt x="388560" y="322897"/>
                </a:lnTo>
                <a:lnTo>
                  <a:pt x="400138" y="317298"/>
                </a:lnTo>
                <a:lnTo>
                  <a:pt x="414258" y="309607"/>
                </a:lnTo>
                <a:lnTo>
                  <a:pt x="421604" y="304098"/>
                </a:lnTo>
                <a:lnTo>
                  <a:pt x="428045" y="295935"/>
                </a:lnTo>
                <a:lnTo>
                  <a:pt x="431095" y="291091"/>
                </a:lnTo>
                <a:lnTo>
                  <a:pt x="434082" y="285004"/>
                </a:lnTo>
                <a:lnTo>
                  <a:pt x="437026" y="278089"/>
                </a:lnTo>
                <a:lnTo>
                  <a:pt x="439941" y="270621"/>
                </a:lnTo>
                <a:lnTo>
                  <a:pt x="442836" y="263738"/>
                </a:lnTo>
                <a:lnTo>
                  <a:pt x="445719" y="257244"/>
                </a:lnTo>
                <a:lnTo>
                  <a:pt x="448594" y="251009"/>
                </a:lnTo>
                <a:lnTo>
                  <a:pt x="450510" y="244948"/>
                </a:lnTo>
                <a:lnTo>
                  <a:pt x="451787" y="239002"/>
                </a:lnTo>
                <a:lnTo>
                  <a:pt x="452639" y="233133"/>
                </a:lnTo>
                <a:lnTo>
                  <a:pt x="454159" y="227316"/>
                </a:lnTo>
                <a:lnTo>
                  <a:pt x="456126" y="221532"/>
                </a:lnTo>
                <a:lnTo>
                  <a:pt x="458389" y="215772"/>
                </a:lnTo>
                <a:lnTo>
                  <a:pt x="459898" y="210026"/>
                </a:lnTo>
                <a:lnTo>
                  <a:pt x="460904" y="204291"/>
                </a:lnTo>
                <a:lnTo>
                  <a:pt x="461573" y="198563"/>
                </a:lnTo>
                <a:lnTo>
                  <a:pt x="462021" y="192838"/>
                </a:lnTo>
                <a:lnTo>
                  <a:pt x="462318" y="187118"/>
                </a:lnTo>
                <a:lnTo>
                  <a:pt x="462518" y="181399"/>
                </a:lnTo>
                <a:lnTo>
                  <a:pt x="461698" y="176633"/>
                </a:lnTo>
                <a:lnTo>
                  <a:pt x="458246" y="168799"/>
                </a:lnTo>
                <a:lnTo>
                  <a:pt x="450949" y="159033"/>
                </a:lnTo>
                <a:lnTo>
                  <a:pt x="442754" y="150107"/>
                </a:lnTo>
                <a:lnTo>
                  <a:pt x="437197" y="1442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371</Words>
  <Application>Microsoft Office PowerPoint</Application>
  <PresentationFormat>On-screen Show (4:3)</PresentationFormat>
  <Paragraphs>114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Reviewing the Pythagorean Theorem</vt:lpstr>
      <vt:lpstr>Objectives</vt:lpstr>
      <vt:lpstr>Extra Practice 30 - ANSWERS</vt:lpstr>
      <vt:lpstr>Pythagoras Worksheet- ANSWERS</vt:lpstr>
      <vt:lpstr>Slide 5</vt:lpstr>
      <vt:lpstr>Review topics</vt:lpstr>
      <vt:lpstr>Linear Pair</vt:lpstr>
      <vt:lpstr>Vertical Pair</vt:lpstr>
      <vt:lpstr>Corresponding angles</vt:lpstr>
      <vt:lpstr>Same-side interior and alternate interior</vt:lpstr>
      <vt:lpstr>Same-side exterior and alternate exterior</vt:lpstr>
      <vt:lpstr>More review topics</vt:lpstr>
      <vt:lpstr>By Angle Type</vt:lpstr>
      <vt:lpstr>By side type</vt:lpstr>
      <vt:lpstr>Even more review topics</vt:lpstr>
      <vt:lpstr>Types of congruence</vt:lpstr>
      <vt:lpstr>And even more review topics</vt:lpstr>
      <vt:lpstr>Special segments in triangles</vt:lpstr>
      <vt:lpstr>Medians – vertex to mid-point</vt:lpstr>
      <vt:lpstr>Angle bisector – cuts angles in half</vt:lpstr>
      <vt:lpstr>Altitude – perpendicular, from vertex</vt:lpstr>
      <vt:lpstr>Perpendicular bisector – perpendicular from the midpoint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Reviewing the Pythagorean Theorem</dc:title>
  <dc:creator>Ameena</dc:creator>
  <cp:lastModifiedBy>Ameena</cp:lastModifiedBy>
  <cp:revision>17</cp:revision>
  <dcterms:created xsi:type="dcterms:W3CDTF">2009-10-22T14:59:49Z</dcterms:created>
  <dcterms:modified xsi:type="dcterms:W3CDTF">2009-10-22T17:22:17Z</dcterms:modified>
</cp:coreProperties>
</file>